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5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64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20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6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8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87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42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3682-7437-314A-BECF-287FA425042D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3B-9564-504C-9A8F-5D6D1D971E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94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6.</a:t>
            </a:r>
            <a:r>
              <a:rPr kumimoji="1" lang="ko-KR" altLang="en-US" dirty="0" smtClean="0"/>
              <a:t> 객체와 자료구조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새로운 자료 타입을 추가하는 유연성이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객체가 적합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새로운 동작을 추가하는 유연성이 필요</a:t>
            </a:r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자료구조가 적합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자료 추상화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자료를 세세하게 공개하기 보다는 추상적인 개념으로 표현하는 편이 좋다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인터페이스나 조회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설정 함수만으로 추상화가 이뤄지지 않는다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추상 인터페이스를 제공해 사용자가 구현을 모른 채 자료의 핵심을 조작할 수 있어야 진정한 의미의 클래스다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70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자료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객체 비대칭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sz="2400" dirty="0" smtClean="0"/>
              <a:t>객체 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smtClean="0"/>
              <a:t> 추상화 뒤로 자료를 숨긴 채 자료를 다루는 함수만 공개한다</a:t>
            </a:r>
            <a:r>
              <a:rPr kumimoji="1" lang="en-US" altLang="ko-KR" sz="2400" dirty="0" smtClean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 smtClean="0"/>
              <a:t>자료구조 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smtClean="0"/>
              <a:t> 자료를 그대로 공개하며 별다른 함수를 제공하지 않는다</a:t>
            </a:r>
            <a:r>
              <a:rPr kumimoji="1" lang="en-US" altLang="ko-KR" sz="2400" dirty="0" smtClean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 smtClean="0"/>
              <a:t>절차적인 코드는 기존 자료 구조를 변경하지 않으면서 새 함수를 추가하기 쉽다</a:t>
            </a:r>
            <a:r>
              <a:rPr kumimoji="1" lang="en-US" altLang="ko-KR" sz="2400" dirty="0" smtClean="0"/>
              <a:t>.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자료 구조</a:t>
            </a:r>
            <a:r>
              <a:rPr kumimoji="1" lang="en-US" altLang="ko-KR" sz="2400" dirty="0" smtClean="0"/>
              <a:t>)</a:t>
            </a:r>
            <a:r>
              <a:rPr kumimoji="1" lang="ko-KR" altLang="en-US" sz="2400" dirty="0" smtClean="0"/>
              <a:t> </a:t>
            </a:r>
            <a:endParaRPr kumimoji="1" lang="en-US" altLang="ko-KR" sz="2400" dirty="0" smtClean="0"/>
          </a:p>
          <a:p>
            <a:endParaRPr kumimoji="1" lang="en-US" altLang="ko-KR" sz="2400" dirty="0"/>
          </a:p>
          <a:p>
            <a:r>
              <a:rPr kumimoji="1" lang="ko-KR" altLang="en-US" sz="2400" dirty="0" smtClean="0"/>
              <a:t>객체지향 코드를 사용하면 기존 함수를 변경하지 않으면서 새 클래스를 추가하기 쉽다</a:t>
            </a:r>
            <a:r>
              <a:rPr kumimoji="1" lang="en-US" altLang="ko-KR" sz="2400" dirty="0" smtClean="0"/>
              <a:t>.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객체</a:t>
            </a:r>
            <a:r>
              <a:rPr kumimoji="1" lang="en-US" altLang="ko-KR" sz="2400" dirty="0" smtClean="0"/>
              <a:t>)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 smtClean="0"/>
              <a:t>상황에 따라 객체와 자료 구조를 잘 구분해서 쓰면 된다</a:t>
            </a:r>
            <a:r>
              <a:rPr kumimoji="1"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디미터 법칙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모듈은 자신이 조작하는 객체의 속사정을 몰라야 한다는 법칙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클래스 </a:t>
            </a: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의 메서드 </a:t>
            </a:r>
            <a:r>
              <a:rPr kumimoji="1" lang="en-US" altLang="ko-KR" dirty="0" smtClean="0"/>
              <a:t>f</a:t>
            </a:r>
            <a:r>
              <a:rPr kumimoji="1" lang="ko-KR" altLang="en-US" dirty="0" smtClean="0"/>
              <a:t>는 다음과 같은 객체의 메서드만 호출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클래스  </a:t>
            </a:r>
            <a:r>
              <a:rPr kumimoji="1" lang="en-US" altLang="ko-KR" dirty="0" smtClean="0"/>
              <a:t>C</a:t>
            </a:r>
          </a:p>
          <a:p>
            <a:pPr lvl="1"/>
            <a:r>
              <a:rPr kumimoji="1" lang="en-US" altLang="ko-KR" dirty="0" smtClean="0"/>
              <a:t>f</a:t>
            </a:r>
            <a:r>
              <a:rPr kumimoji="1" lang="ko-KR" altLang="en-US" dirty="0" smtClean="0"/>
              <a:t>가 생성한 객체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f</a:t>
            </a:r>
            <a:r>
              <a:rPr kumimoji="1" lang="ko-KR" altLang="en-US" dirty="0" smtClean="0"/>
              <a:t> 인수로 넘어온 객체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</a:t>
            </a:r>
            <a:r>
              <a:rPr kumimoji="1" lang="ko-KR" altLang="en-US" dirty="0" smtClean="0"/>
              <a:t> 인스턴스 변수로 저장된 객체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낯선 사람은 경계하고 친구랑만 놀아라</a:t>
            </a:r>
            <a:r>
              <a:rPr kumimoji="1" lang="en-US" altLang="ko-KR" dirty="0" smtClean="0"/>
              <a:t>!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연쇄 호출 지양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54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기차 충돌</a:t>
            </a:r>
            <a:r>
              <a:rPr kumimoji="1" lang="en-US" altLang="ko-KR" dirty="0" smtClean="0"/>
              <a:t>	(train wreck)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689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연쇄 호출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디미터 법칙을 위반했는지 여부는 함수를 호출하는 대상이 객체인지 자료구조인지에 따라 다르다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3" t="5390" r="41136" b="3446"/>
          <a:stretch/>
        </p:blipFill>
        <p:spPr>
          <a:xfrm rot="16200000">
            <a:off x="4035057" y="-482142"/>
            <a:ext cx="223283" cy="6251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9" t="16110" r="23997" b="9316"/>
          <a:stretch/>
        </p:blipFill>
        <p:spPr>
          <a:xfrm rot="16200000">
            <a:off x="3646966" y="1919721"/>
            <a:ext cx="999465" cy="511426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" idx="1"/>
            <a:endCxn id="6" idx="3"/>
          </p:cNvCxnSpPr>
          <p:nvPr/>
        </p:nvCxnSpPr>
        <p:spPr>
          <a:xfrm>
            <a:off x="4146699" y="2755474"/>
            <a:ext cx="0" cy="122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4314913" y="318163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이렇게 나누는 편이 좋다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3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잡종 구조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중요한 기능을 수행하는 함수와 공개 변수나 공개 조회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설정 함수를 포함하는 잡종 구조가 만들어 질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객체와 자료구조의 단점만 모아놓은 구조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45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구조체 감추기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객체에게는 속을 드러내지 않고 뭔가를 하라고 말해야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원래의 목적을 달성하면서 내부 구조를 드러내지 않도록 하는 함수를 만든다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3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자료 전달 객체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DTO(Data Transfer Object)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데이터베이스에 저장된 가공되지 않은 정보를 앱 코드에서 사용할 객체로 변환할 때 가장 처음 사용 되는 구조체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공개 변수만 있고 함수는 없는 클래스를 말한다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빈</a:t>
            </a:r>
            <a:r>
              <a:rPr kumimoji="1" lang="en-US" altLang="ko-KR" dirty="0" smtClean="0"/>
              <a:t>(bean)</a:t>
            </a:r>
            <a:r>
              <a:rPr kumimoji="1" lang="ko-KR" altLang="en-US" dirty="0" smtClean="0"/>
              <a:t> 구조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65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활성 레코드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자료 구조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DB </a:t>
            </a:r>
            <a:r>
              <a:rPr kumimoji="1" lang="ko-KR" altLang="en-US" dirty="0" smtClean="0"/>
              <a:t>테이블이나 다른 소스에서 자료를 직접 변환한 결과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활성 레코드에 메서드를 추가하는 것은 바람직하지 않다</a:t>
            </a:r>
            <a:r>
              <a:rPr kumimoji="1" lang="en-US" altLang="ko-KR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135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297</Words>
  <Application>Microsoft Macintosh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6. 객체와 자료구조</vt:lpstr>
      <vt:lpstr>자료 추상화 </vt:lpstr>
      <vt:lpstr>자료/객체 비대칭</vt:lpstr>
      <vt:lpstr>디미터 법칙</vt:lpstr>
      <vt:lpstr>기차 충돌 (train wreck)</vt:lpstr>
      <vt:lpstr>잡종 구조</vt:lpstr>
      <vt:lpstr>구조체 감추기</vt:lpstr>
      <vt:lpstr>자료 전달 객체</vt:lpstr>
      <vt:lpstr>활성 레코드</vt:lpstr>
      <vt:lpstr>결론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객체와 자료구조</dc:title>
  <dc:creator>Microsoft Office 사용자</dc:creator>
  <cp:lastModifiedBy>Microsoft Office 사용자</cp:lastModifiedBy>
  <cp:revision>6</cp:revision>
  <dcterms:created xsi:type="dcterms:W3CDTF">2017-11-04T15:18:00Z</dcterms:created>
  <dcterms:modified xsi:type="dcterms:W3CDTF">2017-11-04T17:22:27Z</dcterms:modified>
</cp:coreProperties>
</file>