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0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2DC02-EB9E-4CAD-B87A-A84FF6289AAE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EA01B-386C-4E90-A1EA-CD724D211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7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D2CC4-9981-4EA2-9BAB-07921BD10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2D7CB-0B20-4F47-8984-5E74A6117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ABA89-F446-4F53-A97F-96D64F41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E75E9-35ED-4711-945F-8A748664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86F40-CCA8-4FA3-B146-550361B7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0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A980-BF07-4F8C-8582-48E1B40F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3A71B-40C0-41B0-91A6-C3DC0883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2C85-0944-4F18-A690-03E25750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C9795-FCEC-4758-91E0-4AD6C78D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87CEA-A186-45DF-9F24-283B91C9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5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960C8-D18B-40AD-99BC-849BB361A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7A2F5-29BA-4406-904C-F01F309B2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08993-AA41-4CAB-B5FA-9B714E45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4AA64-49AF-45A5-8166-ECA29ED0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97FEE-4FD7-4EC5-9F02-22CCD50F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0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4AF2-78EE-4182-A22E-B40CB485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BDF9-DCAC-4A1B-A3FF-F96472D1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EAA06-ACCD-4B1A-89BF-FC90D4EE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11B80-5B0F-4D6C-B64E-54A110F5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B0E8E-A6D6-4F48-9467-41F231C9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4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AF72C-4723-4631-B944-AE141B0B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D11DC-2E19-4CB9-AF81-5065D0E7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9E902-668C-4071-92AA-378FE50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6F6CC-741A-47B9-AFEE-C41D0DB7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17940-74CB-405F-9225-E54A5FC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0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63FE6-77CB-4487-9CC1-B65C0544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283D6-2294-42FB-B6E8-26C9A4C21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C23411-6751-4C54-8A26-A32D311A2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5C59A-2675-43FA-A024-41A88A88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24B77-D6C6-4F07-B80B-B4E80F49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E721C-4A7E-4C70-BE3E-3ACE4E86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28890-7C71-4D33-B2BD-6E0BEF10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1C5ED-CBD8-45DC-BC5A-022B82C6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2511AC-6B9D-4EBA-B703-B8CA44848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F5AA56-7543-403B-88B0-28F2F3219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C9CC6F-165A-44F8-BA6A-30687CB29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3F9B15-C16E-4299-8BF1-313B3F68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F66D2-76D5-4E1A-8938-B4ADDBB9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DFFD2-6353-43E0-878A-D6C0AFB2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1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6BCA-9C79-4997-BF19-510531E5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510B6E-86DE-4D35-8C53-E51F7F0B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4D0826-5716-439F-83E4-2F8B1370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0E8249-4C73-48FE-ACD4-C511FF1F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A66E0D-BC3A-4C96-80EB-68BEE1C1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42926-FC30-437B-AF93-EDB3759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EEE60-E996-42D6-98EB-1624780B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9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6C66C-C30B-4E51-AA2C-D8B95B3A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C45CC-0FED-4052-AD16-B549B376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65C82-92AD-4B6D-AFCC-CE6F1C29B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0B9D6-A2CD-4CE0-B3BC-03726349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8866A-5A2D-4991-B338-4A9E7DA0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16883-9A9C-47D4-86D4-250B2A0A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471EF-D78A-4E39-AE29-D8073DED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5C64B1-C92D-4A10-8C50-EDBCB7790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398E0-1A8B-4B58-B107-A68EB4E86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A790A-66A0-4499-9E06-9846A515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A5F39-0345-40E0-BC0A-6ABC493B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CA972-9011-4553-84E8-D9A68AB9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2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B3394A-EDF7-46A3-94B5-D0137908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D3DAB-9B27-41F7-9BCF-2D42791C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D8FB4-721C-4194-B254-5D883C23C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51B3-A988-4E8D-8D2F-5D6EF999479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7B552-57ED-4A80-B0CC-71F7A1E89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32458-FBF8-432F-B2AB-B5B1045C7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2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3C95-8745-425C-A012-2A351F488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비트마스크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93B6DE-EA2C-4375-B226-3EA8299A0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2017-09-24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5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비트마스크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B6888-9606-4AA8-AEFA-BD9BD78B011A}"/>
              </a:ext>
            </a:extLst>
          </p:cNvPr>
          <p:cNvSpPr txBox="1"/>
          <p:nvPr/>
        </p:nvSpPr>
        <p:spPr>
          <a:xfrm>
            <a:off x="1464815" y="1506022"/>
            <a:ext cx="6378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정수의 이진수 표현을 자료 구조로 쓰는 기법</a:t>
            </a:r>
            <a:endParaRPr lang="en-US" altLang="ko-KR" sz="2400" dirty="0"/>
          </a:p>
          <a:p>
            <a:endParaRPr lang="en-US" altLang="ko-KR" sz="1600" dirty="0"/>
          </a:p>
          <a:p>
            <a:r>
              <a:rPr lang="en-US" altLang="ko-KR" sz="1600" dirty="0"/>
              <a:t>Why?</a:t>
            </a:r>
            <a:r>
              <a:rPr lang="ko-KR" altLang="en-US" sz="1600" dirty="0"/>
              <a:t>컴퓨터는 이진수를 이용해 자료를 표현하기 때문에 </a:t>
            </a:r>
            <a:endParaRPr lang="en-US" altLang="ko-KR" sz="1600" dirty="0"/>
          </a:p>
          <a:p>
            <a:r>
              <a:rPr lang="ko-KR" altLang="en-US" sz="1600" dirty="0"/>
              <a:t>이진법 연산들을 아주 빨리 할 수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1643D-A767-4AD5-B7AD-4F6F1371A154}"/>
              </a:ext>
            </a:extLst>
          </p:cNvPr>
          <p:cNvSpPr txBox="1"/>
          <p:nvPr/>
        </p:nvSpPr>
        <p:spPr>
          <a:xfrm>
            <a:off x="2111146" y="2927721"/>
            <a:ext cx="57308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더 빠른 수행 시간 </a:t>
            </a:r>
            <a:r>
              <a:rPr lang="en-US" altLang="ko-KR" dirty="0"/>
              <a:t>: O(1)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더 간결한 코드 </a:t>
            </a:r>
            <a:r>
              <a:rPr lang="en-US" altLang="ko-KR" dirty="0"/>
              <a:t>: </a:t>
            </a:r>
            <a:r>
              <a:rPr lang="ko-KR" altLang="en-US" dirty="0"/>
              <a:t>집합 연산 수행에 용이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더 작은 메모리 사용량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연관 배열을 배열로 대체 </a:t>
            </a:r>
            <a:r>
              <a:rPr lang="en-US" altLang="ko-KR" dirty="0"/>
              <a:t>map&lt;vector&lt;bool&gt;, </a:t>
            </a:r>
            <a:r>
              <a:rPr lang="en-US" altLang="ko-KR" dirty="0" err="1"/>
              <a:t>int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D35B3-F91C-428B-95C5-CBE6A440A4F6}"/>
              </a:ext>
            </a:extLst>
          </p:cNvPr>
          <p:cNvSpPr txBox="1"/>
          <p:nvPr/>
        </p:nvSpPr>
        <p:spPr>
          <a:xfrm>
            <a:off x="1464815" y="311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100592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1643D-A767-4AD5-B7AD-4F6F1371A154}"/>
              </a:ext>
            </a:extLst>
          </p:cNvPr>
          <p:cNvSpPr txBox="1"/>
          <p:nvPr/>
        </p:nvSpPr>
        <p:spPr>
          <a:xfrm>
            <a:off x="1533640" y="1727195"/>
            <a:ext cx="108395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A&amp;B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A|B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A*B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A~B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A&lt;&lt;B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A&gt;&gt;B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3508E-FE47-47BA-8C6B-676FEF0B1694}"/>
              </a:ext>
            </a:extLst>
          </p:cNvPr>
          <p:cNvSpPr txBox="1"/>
          <p:nvPr/>
        </p:nvSpPr>
        <p:spPr>
          <a:xfrm>
            <a:off x="5978013" y="1958027"/>
            <a:ext cx="3784754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Cf. </a:t>
            </a:r>
            <a:r>
              <a:rPr lang="ko-KR" altLang="en-US" dirty="0"/>
              <a:t>주의할 점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괄호 추가하기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Shift</a:t>
            </a:r>
            <a:r>
              <a:rPr lang="ko-KR" altLang="en-US" dirty="0"/>
              <a:t>연산 시 </a:t>
            </a:r>
            <a:r>
              <a:rPr lang="en-US" altLang="ko-KR" dirty="0"/>
              <a:t>overflow </a:t>
            </a:r>
            <a:r>
              <a:rPr lang="ko-KR" altLang="en-US" dirty="0"/>
              <a:t>발생 주의</a:t>
            </a:r>
            <a:endParaRPr lang="en-US" altLang="ko-KR" dirty="0"/>
          </a:p>
          <a:p>
            <a:r>
              <a:rPr lang="en-US" altLang="ko-KR" dirty="0"/>
              <a:t>(64</a:t>
            </a:r>
            <a:r>
              <a:rPr lang="ko-KR" altLang="en-US" dirty="0"/>
              <a:t>비트 정수 </a:t>
            </a:r>
            <a:r>
              <a:rPr lang="en-US" altLang="ko-KR" dirty="0" err="1"/>
              <a:t>ull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부호 없는 정수형 사용하기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28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비트마스크를 이용한 집합의 구현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DDEB78E-93F4-4F27-B775-33F5586D1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303" y="1519606"/>
            <a:ext cx="4104018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fullPizza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toppings 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|=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p)</a:t>
            </a:r>
            <a:endParaRPr lang="ko-KR" altLang="en-US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(toppings 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p))</a:t>
            </a:r>
            <a:endParaRPr lang="ko-KR" altLang="en-US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toppings 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&amp;=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~(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p)</a:t>
            </a:r>
            <a:endParaRPr lang="ko-KR" altLang="en-US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toppings ^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p)</a:t>
            </a:r>
            <a:endParaRPr lang="ko-KR" altLang="en-US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66DE2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added 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A71D5D"/>
                </a:solidFill>
                <a:latin typeface="Consolas" panose="020B0609020204030204" pitchFamily="49" charset="0"/>
              </a:rPr>
              <a:t>|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66DE2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intersection 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66DE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66DE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toggled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a^b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449BF0A-B830-4C34-A75B-36FC7F72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394" y="1519606"/>
            <a:ext cx="4104018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꽉 찬 집합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원소 추가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원소의 포함 여부 확인</a:t>
            </a:r>
            <a:endParaRPr lang="en-US" altLang="ko-KR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원소의 삭제</a:t>
            </a:r>
            <a:endParaRPr lang="en-US" altLang="ko-KR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원소의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토글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합집합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교집합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차집합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중 하나에만 포함된 원소들의 집합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0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비트마스크를 이용한 집합의 구현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97005E-E826-462A-B5BA-390CD8A660EC}"/>
              </a:ext>
            </a:extLst>
          </p:cNvPr>
          <p:cNvSpPr/>
          <p:nvPr/>
        </p:nvSpPr>
        <p:spPr>
          <a:xfrm>
            <a:off x="5841870" y="142534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bitCount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x%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bitCount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01010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firstTopping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toppings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toppings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toppings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&amp;=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(toppings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subset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pizze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subset;subset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((subset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pizza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78BF3-1121-4824-A2FE-3D42F8FFB1CF}"/>
              </a:ext>
            </a:extLst>
          </p:cNvPr>
          <p:cNvSpPr txBox="1"/>
          <p:nvPr/>
        </p:nvSpPr>
        <p:spPr>
          <a:xfrm>
            <a:off x="1592823" y="1493583"/>
            <a:ext cx="30027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11"/>
            </a:pPr>
            <a:r>
              <a:rPr lang="ko-KR" altLang="en-US" dirty="0"/>
              <a:t>집합의 크기 구하기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내장명령어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</a:p>
          <a:p>
            <a:pPr marL="342900" indent="-342900">
              <a:buFont typeface="+mj-ea"/>
              <a:buAutoNum type="circleNumDbPlain" startAt="11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11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11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11"/>
            </a:pPr>
            <a:r>
              <a:rPr lang="ko-KR" altLang="en-US" dirty="0"/>
              <a:t>최소 원소 찾기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내장명령어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</a:p>
          <a:p>
            <a:pPr marL="342900" indent="-342900">
              <a:buFont typeface="+mj-ea"/>
              <a:buAutoNum type="circleNumDbPlain" startAt="11"/>
            </a:pPr>
            <a:r>
              <a:rPr lang="ko-KR" altLang="en-US" dirty="0"/>
              <a:t>최소 원소 지우기</a:t>
            </a:r>
            <a:endParaRPr lang="en-US" altLang="ko-KR" dirty="0"/>
          </a:p>
          <a:p>
            <a:pPr marL="342900" indent="-342900">
              <a:buFont typeface="+mj-ea"/>
              <a:buAutoNum type="circleNumDbPlain" startAt="11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11"/>
            </a:pPr>
            <a:r>
              <a:rPr lang="ko-KR" altLang="en-US" dirty="0">
                <a:highlight>
                  <a:srgbClr val="FFFF00"/>
                </a:highlight>
              </a:rPr>
              <a:t>모든 부분집합 순회하기</a:t>
            </a:r>
          </a:p>
        </p:txBody>
      </p:sp>
    </p:spTree>
    <p:extLst>
      <p:ext uri="{BB962C8B-B14F-4D97-AF65-F5344CB8AC3E}">
        <p14:creationId xmlns:p14="http://schemas.microsoft.com/office/powerpoint/2010/main" val="144776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비트마스크 응용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DAADC-F462-47D9-A769-3E70000937F3}"/>
              </a:ext>
            </a:extLst>
          </p:cNvPr>
          <p:cNvSpPr txBox="1"/>
          <p:nvPr/>
        </p:nvSpPr>
        <p:spPr>
          <a:xfrm>
            <a:off x="1101214" y="1690688"/>
            <a:ext cx="5011308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highlight>
                  <a:srgbClr val="FFFF00"/>
                </a:highlight>
              </a:rPr>
              <a:t>지수 시간 동적 계획법</a:t>
            </a:r>
            <a:endParaRPr lang="en-US" altLang="ko-KR" sz="2400" dirty="0">
              <a:highlight>
                <a:srgbClr val="FFFF00"/>
              </a:highlight>
            </a:endParaRPr>
          </a:p>
          <a:p>
            <a:r>
              <a:rPr lang="ko-KR" altLang="en-US" dirty="0"/>
              <a:t>배열 입력을 갖는 함수를 </a:t>
            </a:r>
            <a:r>
              <a:rPr lang="ko-KR" altLang="en-US" dirty="0" err="1"/>
              <a:t>메모이제이션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2. </a:t>
            </a:r>
            <a:r>
              <a:rPr lang="ko-KR" altLang="en-US" sz="2400" dirty="0" err="1"/>
              <a:t>에라토스테네스의</a:t>
            </a:r>
            <a:r>
              <a:rPr lang="ko-KR" altLang="en-US" sz="2400" dirty="0"/>
              <a:t> 체</a:t>
            </a:r>
            <a:endParaRPr lang="en-US" altLang="ko-KR" sz="2400" dirty="0"/>
          </a:p>
          <a:p>
            <a:r>
              <a:rPr lang="ko-KR" altLang="en-US" dirty="0"/>
              <a:t>범위 내의 각 정수가 지워졌는지 여부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 32</a:t>
            </a:r>
            <a:r>
              <a:rPr lang="ko-KR" altLang="en-US" dirty="0"/>
              <a:t>비트 정수가 표현할 수 있는 범위 내의 수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en-US" altLang="ko-KR" dirty="0" err="1"/>
              <a:t>boolean</a:t>
            </a:r>
            <a:r>
              <a:rPr lang="ko-KR" altLang="en-US" dirty="0"/>
              <a:t>값 배열을 이용하는 경우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비트마스크를 이용하는 경우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>
                <a:solidFill>
                  <a:srgbClr val="0070C0"/>
                </a:solidFill>
              </a:rPr>
              <a:t>메모리 사용을 얼마나 절약하는지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	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276453-5190-4CEA-8F50-06B8172F36E5}"/>
              </a:ext>
            </a:extLst>
          </p:cNvPr>
          <p:cNvSpPr/>
          <p:nvPr/>
        </p:nvSpPr>
        <p:spPr>
          <a:xfrm>
            <a:off x="1101214" y="2060020"/>
            <a:ext cx="619431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222C1-87A2-487A-8FB5-D8EC024D5524}"/>
              </a:ext>
            </a:extLst>
          </p:cNvPr>
          <p:cNvSpPr txBox="1"/>
          <p:nvPr/>
        </p:nvSpPr>
        <p:spPr>
          <a:xfrm>
            <a:off x="1720645" y="242935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정수로 집합 표현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29B95B6-12B7-48D3-9301-7E397DD70CE1}"/>
              </a:ext>
            </a:extLst>
          </p:cNvPr>
          <p:cNvCxnSpPr>
            <a:stCxn id="6" idx="4"/>
            <a:endCxn id="7" idx="1"/>
          </p:cNvCxnSpPr>
          <p:nvPr/>
        </p:nvCxnSpPr>
        <p:spPr>
          <a:xfrm rot="16200000" flipH="1">
            <a:off x="1473454" y="2366827"/>
            <a:ext cx="184666" cy="30971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E87F21-E08F-479F-B5E5-4E0267F77A4B}"/>
              </a:ext>
            </a:extLst>
          </p:cNvPr>
          <p:cNvSpPr txBox="1"/>
          <p:nvPr/>
        </p:nvSpPr>
        <p:spPr>
          <a:xfrm>
            <a:off x="1101214" y="5291674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16.1 </a:t>
            </a:r>
            <a:r>
              <a:rPr lang="ko-KR" altLang="en-US" dirty="0"/>
              <a:t>코드 에서 봐야할 점 </a:t>
            </a:r>
            <a:r>
              <a:rPr lang="en-US" altLang="ko-KR" dirty="0"/>
              <a:t>: </a:t>
            </a:r>
            <a:r>
              <a:rPr lang="ko-KR" altLang="en-US" dirty="0"/>
              <a:t>배열 크기</a:t>
            </a:r>
            <a:r>
              <a:rPr lang="en-US" altLang="ko-KR" dirty="0"/>
              <a:t>, </a:t>
            </a:r>
            <a:r>
              <a:rPr lang="ko-KR" altLang="en-US" dirty="0"/>
              <a:t>소수 확인과 삭제를 어떻게 하는 지</a:t>
            </a:r>
          </a:p>
        </p:txBody>
      </p:sp>
    </p:spTree>
    <p:extLst>
      <p:ext uri="{BB962C8B-B14F-4D97-AF65-F5344CB8AC3E}">
        <p14:creationId xmlns:p14="http://schemas.microsoft.com/office/powerpoint/2010/main" val="174497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비트마스크 응용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DAADC-F462-47D9-A769-3E70000937F3}"/>
              </a:ext>
            </a:extLst>
          </p:cNvPr>
          <p:cNvSpPr txBox="1"/>
          <p:nvPr/>
        </p:nvSpPr>
        <p:spPr>
          <a:xfrm>
            <a:off x="1101214" y="1690688"/>
            <a:ext cx="84176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3. 15</a:t>
            </a:r>
            <a:r>
              <a:rPr lang="ko-KR" altLang="en-US" sz="2400" dirty="0"/>
              <a:t>퍼즐 상태 표현하기</a:t>
            </a:r>
            <a:endParaRPr lang="en-US" altLang="ko-KR" sz="2400" dirty="0"/>
          </a:p>
          <a:p>
            <a:r>
              <a:rPr lang="en-US" altLang="ko-KR" dirty="0"/>
              <a:t>	-</a:t>
            </a:r>
            <a:r>
              <a:rPr lang="ko-KR" altLang="en-US" dirty="0"/>
              <a:t>크기가 </a:t>
            </a:r>
            <a:r>
              <a:rPr lang="en-US" altLang="ko-KR" dirty="0"/>
              <a:t>16</a:t>
            </a:r>
            <a:r>
              <a:rPr lang="ko-KR" altLang="en-US" dirty="0"/>
              <a:t>인 </a:t>
            </a:r>
            <a:r>
              <a:rPr lang="en-US" altLang="ko-KR" dirty="0"/>
              <a:t>char</a:t>
            </a:r>
            <a:r>
              <a:rPr lang="ko-KR" altLang="en-US" dirty="0"/>
              <a:t>배열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비트마스크를 이용한다면</a:t>
            </a:r>
            <a:r>
              <a:rPr lang="en-US" altLang="ko-KR" dirty="0"/>
              <a:t>…?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각 숫자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비트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* 16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개 숫자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= 64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비트 필요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	</a:t>
            </a:r>
            <a:r>
              <a:rPr lang="ko-KR" altLang="en-US" dirty="0">
                <a:solidFill>
                  <a:srgbClr val="0070C0"/>
                </a:solidFill>
              </a:rPr>
              <a:t>메모리 사용을 얼마나 절약하는지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코드 </a:t>
            </a:r>
            <a:r>
              <a:rPr lang="en-US" altLang="ko-KR" dirty="0"/>
              <a:t>16.2</a:t>
            </a:r>
            <a:r>
              <a:rPr lang="ko-KR" altLang="en-US" dirty="0"/>
              <a:t>에서 봐야할 점 </a:t>
            </a:r>
            <a:r>
              <a:rPr lang="en-US" altLang="ko-KR" dirty="0"/>
              <a:t>: 2</a:t>
            </a:r>
            <a:r>
              <a:rPr lang="ko-KR" altLang="en-US" dirty="0"/>
              <a:t>만큼 </a:t>
            </a:r>
            <a:r>
              <a:rPr lang="en-US" altLang="ko-KR" dirty="0"/>
              <a:t>shift</a:t>
            </a:r>
            <a:r>
              <a:rPr lang="ko-KR" altLang="en-US" dirty="0"/>
              <a:t>해주는 이유</a:t>
            </a:r>
            <a:r>
              <a:rPr lang="en-US" altLang="ko-KR" dirty="0"/>
              <a:t>, &lt;&lt;</a:t>
            </a:r>
            <a:r>
              <a:rPr lang="ko-KR" altLang="en-US" dirty="0"/>
              <a:t>와 </a:t>
            </a:r>
            <a:r>
              <a:rPr lang="en-US" altLang="ko-KR" dirty="0"/>
              <a:t>&gt;&gt;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의미하는 바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추가와 삭제를 어떻게 하는 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우선순위 큐</a:t>
            </a:r>
            <a:endParaRPr lang="en-US" altLang="ko-KR" sz="2400" dirty="0"/>
          </a:p>
          <a:p>
            <a:r>
              <a:rPr lang="ko-KR" altLang="en-US" dirty="0"/>
              <a:t>우선 순위가 특정 범위로 제한되어 있을 경우</a:t>
            </a:r>
            <a:r>
              <a:rPr lang="en-US" altLang="ko-KR" dirty="0"/>
              <a:t>	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1E981-698A-40BF-98F0-D119F08C8E0B}"/>
              </a:ext>
            </a:extLst>
          </p:cNvPr>
          <p:cNvSpPr txBox="1"/>
          <p:nvPr/>
        </p:nvSpPr>
        <p:spPr>
          <a:xfrm>
            <a:off x="1101214" y="5042036"/>
            <a:ext cx="5210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극대 안정 집합</a:t>
            </a:r>
            <a:endParaRPr lang="en-US" altLang="ko-KR" sz="2400" dirty="0"/>
          </a:p>
          <a:p>
            <a:r>
              <a:rPr lang="ko-KR" altLang="en-US" dirty="0"/>
              <a:t>물질을 하나라도 추가하면 폭발이 일어나는 집합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0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졸업학기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DAADC-F462-47D9-A769-3E70000937F3}"/>
              </a:ext>
            </a:extLst>
          </p:cNvPr>
          <p:cNvSpPr txBox="1"/>
          <p:nvPr/>
        </p:nvSpPr>
        <p:spPr>
          <a:xfrm>
            <a:off x="1248698" y="3263849"/>
            <a:ext cx="514275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비트마스크 단원에 있는 이유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지금 까지 들은 과목 표현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선수과목 이수했는 지 확인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한 학기에 들을 수 있는 과목 조합 살펴보기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9F5F7-1E32-49F8-87E5-306EFE9CE567}"/>
              </a:ext>
            </a:extLst>
          </p:cNvPr>
          <p:cNvSpPr txBox="1"/>
          <p:nvPr/>
        </p:nvSpPr>
        <p:spPr>
          <a:xfrm>
            <a:off x="2320413" y="490629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59A48-0FA3-4A91-AC5D-89C9A5D8210B}"/>
              </a:ext>
            </a:extLst>
          </p:cNvPr>
          <p:cNvSpPr txBox="1"/>
          <p:nvPr/>
        </p:nvSpPr>
        <p:spPr>
          <a:xfrm>
            <a:off x="8116280" y="4169273"/>
            <a:ext cx="97975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집합</a:t>
            </a:r>
            <a:r>
              <a:rPr lang="en-US" altLang="ko-KR" sz="2400" dirty="0"/>
              <a:t>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30032-3BA9-40DA-B33F-0AE160D8DC0E}"/>
              </a:ext>
            </a:extLst>
          </p:cNvPr>
          <p:cNvSpPr txBox="1"/>
          <p:nvPr/>
        </p:nvSpPr>
        <p:spPr>
          <a:xfrm>
            <a:off x="1317523" y="1690688"/>
            <a:ext cx="66383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동적 계획법 알고리즘 </a:t>
            </a:r>
            <a:r>
              <a:rPr lang="ko-KR" altLang="en-US" sz="2400" dirty="0" err="1"/>
              <a:t>설계법</a:t>
            </a:r>
            <a:endParaRPr lang="en-US" altLang="ko-KR" sz="2400" dirty="0"/>
          </a:p>
          <a:p>
            <a:r>
              <a:rPr lang="ko-KR" altLang="en-US" dirty="0"/>
              <a:t>완전탐색</a:t>
            </a:r>
            <a:r>
              <a:rPr lang="en-US" altLang="ko-KR" dirty="0"/>
              <a:t>(</a:t>
            </a:r>
            <a:r>
              <a:rPr lang="ko-KR" altLang="en-US" dirty="0"/>
              <a:t>여러 조각으로 나누고 </a:t>
            </a:r>
            <a:r>
              <a:rPr lang="en-US" altLang="ko-KR" dirty="0"/>
              <a:t>-&gt; </a:t>
            </a:r>
            <a:r>
              <a:rPr lang="ko-KR" altLang="en-US" dirty="0"/>
              <a:t>재귀호출</a:t>
            </a:r>
            <a:r>
              <a:rPr lang="en-US" altLang="ko-KR" dirty="0"/>
              <a:t>) -&gt; </a:t>
            </a:r>
            <a:r>
              <a:rPr lang="ko-KR" altLang="en-US" dirty="0" err="1"/>
              <a:t>메모이제이션</a:t>
            </a:r>
            <a:endParaRPr lang="en-US" altLang="ko-KR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8619C20-2CD7-4504-8A21-2ABC826F8A34}"/>
              </a:ext>
            </a:extLst>
          </p:cNvPr>
          <p:cNvSpPr/>
          <p:nvPr/>
        </p:nvSpPr>
        <p:spPr>
          <a:xfrm>
            <a:off x="1283110" y="3298893"/>
            <a:ext cx="6707181" cy="2202426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3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344</Words>
  <Application>Microsoft Office PowerPoint</Application>
  <PresentationFormat>와이드스크린</PresentationFormat>
  <Paragraphs>122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Consolas</vt:lpstr>
      <vt:lpstr>Wingdings</vt:lpstr>
      <vt:lpstr>Office 테마</vt:lpstr>
      <vt:lpstr>비트마스크</vt:lpstr>
      <vt:lpstr>비트마스크</vt:lpstr>
      <vt:lpstr>비트연산자</vt:lpstr>
      <vt:lpstr>비트마스크를 이용한 집합의 구현</vt:lpstr>
      <vt:lpstr>비트마스크를 이용한 집합의 구현</vt:lpstr>
      <vt:lpstr>비트마스크 응용 예제</vt:lpstr>
      <vt:lpstr>비트마스크 응용 예제</vt:lpstr>
      <vt:lpstr>문제 : 졸업학기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비트마스크</dc:title>
  <dc:creator>yewon park</dc:creator>
  <cp:lastModifiedBy>yewon park</cp:lastModifiedBy>
  <cp:revision>25</cp:revision>
  <dcterms:created xsi:type="dcterms:W3CDTF">2017-09-17T15:01:52Z</dcterms:created>
  <dcterms:modified xsi:type="dcterms:W3CDTF">2017-10-01T00:07:18Z</dcterms:modified>
</cp:coreProperties>
</file>