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2DC02-EB9E-4CAD-B87A-A84FF6289AAE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EA01B-386C-4E90-A1EA-CD724D211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7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원소의 합을 원소로 만들었다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EA01B-386C-4E90-A1EA-CD724D211A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psum</a:t>
            </a:r>
            <a:r>
              <a:rPr lang="en-US" altLang="ko-KR" dirty="0"/>
              <a:t>[-1]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이라고 가정해야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EA01B-386C-4E90-A1EA-CD724D211A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6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psum</a:t>
            </a:r>
            <a:r>
              <a:rPr lang="en-US" altLang="ko-KR" dirty="0"/>
              <a:t>[-1]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이라고 가정해야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EA01B-386C-4E90-A1EA-CD724D211A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3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psum</a:t>
            </a:r>
            <a:r>
              <a:rPr lang="en-US" altLang="ko-KR" dirty="0"/>
              <a:t>[-1]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이라고 가정해야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EA01B-386C-4E90-A1EA-CD724D211A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2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psum</a:t>
            </a:r>
            <a:r>
              <a:rPr lang="en-US" altLang="ko-KR" dirty="0"/>
              <a:t>[-1]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이라고 가정해야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EA01B-386C-4E90-A1EA-CD724D211A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7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D2CC4-9981-4EA2-9BAB-07921BD10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2D7CB-0B20-4F47-8984-5E74A6117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ABA89-F446-4F53-A97F-96D64F41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E75E9-35ED-4711-945F-8A74866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86F40-CCA8-4FA3-B146-550361B7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0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A980-BF07-4F8C-8582-48E1B40F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3A71B-40C0-41B0-91A6-C3DC0883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2C85-0944-4F18-A690-03E2575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C9795-FCEC-4758-91E0-4AD6C78D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87CEA-A186-45DF-9F24-283B91C9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960C8-D18B-40AD-99BC-849BB361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7A2F5-29BA-4406-904C-F01F309B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08993-AA41-4CAB-B5FA-9B714E45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4AA64-49AF-45A5-8166-ECA29ED0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97FEE-4FD7-4EC5-9F02-22CCD50F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0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4AF2-78EE-4182-A22E-B40CB485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BDF9-DCAC-4A1B-A3FF-F96472D1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EAA06-ACCD-4B1A-89BF-FC90D4EE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11B80-5B0F-4D6C-B64E-54A110F5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B0E8E-A6D6-4F48-9467-41F231C9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4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AF72C-4723-4631-B944-AE141B0B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D11DC-2E19-4CB9-AF81-5065D0E7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9E902-668C-4071-92AA-378FE50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6F6CC-741A-47B9-AFEE-C41D0DB7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17940-74CB-405F-9225-E54A5FC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63FE6-77CB-4487-9CC1-B65C0544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283D6-2294-42FB-B6E8-26C9A4C21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C23411-6751-4C54-8A26-A32D311A2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5C59A-2675-43FA-A024-41A88A88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24B77-D6C6-4F07-B80B-B4E80F49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E721C-4A7E-4C70-BE3E-3ACE4E86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28890-7C71-4D33-B2BD-6E0BEF10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1C5ED-CBD8-45DC-BC5A-022B82C6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511AC-6B9D-4EBA-B703-B8CA4484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5AA56-7543-403B-88B0-28F2F3219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C9CC6F-165A-44F8-BA6A-30687CB29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F9B15-C16E-4299-8BF1-313B3F68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F66D2-76D5-4E1A-8938-B4ADDBB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DFFD2-6353-43E0-878A-D6C0AFB2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1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6BCA-9C79-4997-BF19-510531E5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510B6E-86DE-4D35-8C53-E51F7F0B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D0826-5716-439F-83E4-2F8B1370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E8249-4C73-48FE-ACD4-C511FF1F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A66E0D-BC3A-4C96-80EB-68BEE1C1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42926-FC30-437B-AF93-EDB3759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EEE60-E996-42D6-98EB-1624780B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9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6C66C-C30B-4E51-AA2C-D8B95B3A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C45CC-0FED-4052-AD16-B549B376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65C82-92AD-4B6D-AFCC-CE6F1C29B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0B9D6-A2CD-4CE0-B3BC-03726349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8866A-5A2D-4991-B338-4A9E7DA0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16883-9A9C-47D4-86D4-250B2A0A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471EF-D78A-4E39-AE29-D8073DED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5C64B1-C92D-4A10-8C50-EDBCB7790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398E0-1A8B-4B58-B107-A68EB4E8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A790A-66A0-4499-9E06-9846A515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A5F39-0345-40E0-BC0A-6ABC493B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CA972-9011-4553-84E8-D9A68AB9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2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B3394A-EDF7-46A3-94B5-D0137908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D3DAB-9B27-41F7-9BCF-2D42791C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D8FB4-721C-4194-B254-5D883C23C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7B552-57ED-4A80-B0CC-71F7A1E89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32458-FBF8-432F-B2AB-B5B1045C7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2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3C95-8745-425C-A012-2A351F488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93B6DE-EA2C-4375-B226-3EA8299A0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2017-10-01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5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  <a:r>
              <a:rPr lang="en-US" altLang="ko-KR" dirty="0"/>
              <a:t>(partial sum)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5B6888-9606-4AA8-AEFA-BD9BD78B011A}"/>
                  </a:ext>
                </a:extLst>
              </p:cNvPr>
              <p:cNvSpPr txBox="1"/>
              <p:nvPr/>
            </p:nvSpPr>
            <p:spPr>
              <a:xfrm>
                <a:off x="1464815" y="1506022"/>
                <a:ext cx="9036448" cy="4016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/>
                  <a:t>정의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배열의 각 위치에 대해 배열의 시작부터 현재 위치까지의 </a:t>
                </a:r>
                <a:endParaRPr lang="en-US" altLang="ko-KR" sz="2400" dirty="0"/>
              </a:p>
              <a:p>
                <a:r>
                  <a:rPr lang="ko-KR" altLang="en-US" sz="2400" dirty="0"/>
                  <a:t>원소의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합을 구해 둔 배열</a:t>
                </a:r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𝑠𝑐𝑜𝑟𝑒𝑠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endParaRPr lang="en-US" altLang="ko-KR" sz="1600" dirty="0"/>
              </a:p>
              <a:p>
                <a:r>
                  <a:rPr lang="ko-KR" altLang="en-US" sz="2400" dirty="0"/>
                  <a:t>사용 가능한 상황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평균 구하기</a:t>
                </a:r>
                <a:endParaRPr lang="en-US" altLang="ko-KR" sz="2400" dirty="0"/>
              </a:p>
              <a:p>
                <a:r>
                  <a:rPr lang="ko-KR" altLang="en-US" dirty="0"/>
                  <a:t>어떤 배열에서 특정 구간의 평균을 구하려면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특정 구간의 합</a:t>
                </a:r>
                <a:r>
                  <a:rPr lang="ko-KR" altLang="en-US" dirty="0"/>
                  <a:t>을 </a:t>
                </a:r>
                <a:r>
                  <a:rPr lang="ko-KR" altLang="en-US" dirty="0" err="1"/>
                  <a:t>구해야함</a:t>
                </a:r>
                <a:endParaRPr lang="en-US" altLang="ko-KR" dirty="0"/>
              </a:p>
              <a:p>
                <a:r>
                  <a:rPr lang="ko-KR" altLang="en-US" dirty="0"/>
                  <a:t>평균 점수를 계산하는 데 걸리는 시간 </a:t>
                </a:r>
                <a:r>
                  <a:rPr lang="en-US" altLang="ko-KR" dirty="0"/>
                  <a:t>O(N)</a:t>
                </a:r>
              </a:p>
              <a:p>
                <a:r>
                  <a:rPr lang="en-US" altLang="ko-KR" dirty="0"/>
                  <a:t>a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를 바꿔가며 특정 구간의 평균 점수를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여러 번</a:t>
                </a:r>
                <a:r>
                  <a:rPr lang="ko-KR" altLang="en-US" dirty="0"/>
                  <a:t> 계산해야 하는 상황</a:t>
                </a: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5B6888-9606-4AA8-AEFA-BD9BD78B0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15" y="1506022"/>
                <a:ext cx="9036448" cy="4016997"/>
              </a:xfrm>
              <a:prstGeom prst="rect">
                <a:avLst/>
              </a:prstGeom>
              <a:blipFill>
                <a:blip r:embed="rId3"/>
                <a:stretch>
                  <a:fillRect l="-1011" t="-1214" b="-1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7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  <a:r>
              <a:rPr lang="en-US" altLang="ko-KR" dirty="0"/>
              <a:t>(partial sum)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B6888-9606-4AA8-AEFA-BD9BD78B011A}"/>
              </a:ext>
            </a:extLst>
          </p:cNvPr>
          <p:cNvSpPr txBox="1"/>
          <p:nvPr/>
        </p:nvSpPr>
        <p:spPr>
          <a:xfrm>
            <a:off x="1464815" y="1506022"/>
            <a:ext cx="6338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장점 </a:t>
            </a:r>
            <a:r>
              <a:rPr lang="en-US" altLang="ko-KR" sz="2400" dirty="0"/>
              <a:t>: </a:t>
            </a:r>
            <a:r>
              <a:rPr lang="ko-KR" altLang="en-US" sz="2400" dirty="0"/>
              <a:t>특정 구간의 합을 </a:t>
            </a:r>
            <a:r>
              <a:rPr lang="en-US" altLang="ko-KR" sz="2400" dirty="0">
                <a:solidFill>
                  <a:srgbClr val="FF0000"/>
                </a:solidFill>
              </a:rPr>
              <a:t>O(1)</a:t>
            </a:r>
            <a:r>
              <a:rPr lang="ko-KR" altLang="en-US" sz="2400" dirty="0"/>
              <a:t>에 구할 수 있음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구간합을 </a:t>
            </a:r>
            <a:r>
              <a:rPr lang="en-US" altLang="ko-KR" dirty="0">
                <a:solidFill>
                  <a:srgbClr val="0070C0"/>
                </a:solidFill>
              </a:rPr>
              <a:t>N</a:t>
            </a:r>
            <a:r>
              <a:rPr lang="ko-KR" altLang="en-US" dirty="0">
                <a:solidFill>
                  <a:srgbClr val="0070C0"/>
                </a:solidFill>
              </a:rPr>
              <a:t>번 구해야 하는 상황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08B05-51F5-450D-8A30-91A5077668D9}"/>
                  </a:ext>
                </a:extLst>
              </p:cNvPr>
              <p:cNvSpPr txBox="1"/>
              <p:nvPr/>
            </p:nvSpPr>
            <p:spPr>
              <a:xfrm>
                <a:off x="1464815" y="2831585"/>
                <a:ext cx="7662675" cy="2123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/>
                  <a:t>사용 가능한 상황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분산 구하기</a:t>
                </a:r>
                <a:endParaRPr lang="en-US" altLang="ko-KR" sz="2400" dirty="0"/>
              </a:p>
              <a:p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+1)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08B05-51F5-450D-8A30-91A50776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15" y="2831585"/>
                <a:ext cx="7662675" cy="2123145"/>
              </a:xfrm>
              <a:prstGeom prst="rect">
                <a:avLst/>
              </a:prstGeom>
              <a:blipFill>
                <a:blip r:embed="rId3"/>
                <a:stretch>
                  <a:fillRect l="-1193" t="-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  <a:r>
              <a:rPr lang="en-US" altLang="ko-KR" dirty="0"/>
              <a:t>(partial sum)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5B6888-9606-4AA8-AEFA-BD9BD78B011A}"/>
                  </a:ext>
                </a:extLst>
              </p:cNvPr>
              <p:cNvSpPr txBox="1"/>
              <p:nvPr/>
            </p:nvSpPr>
            <p:spPr>
              <a:xfrm>
                <a:off x="1464815" y="1506022"/>
                <a:ext cx="6805068" cy="4247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/>
                  <a:t>사용 가능한 상황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합이 </a:t>
                </a:r>
                <a:r>
                  <a:rPr lang="en-US" altLang="ko-KR" sz="2400" dirty="0"/>
                  <a:t>0</a:t>
                </a:r>
                <a:r>
                  <a:rPr lang="ko-KR" altLang="en-US" sz="2400" dirty="0"/>
                  <a:t>에 가장 가까운 구간</a:t>
                </a:r>
                <a:endParaRPr lang="en-US" altLang="ko-KR" sz="24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답은 </a:t>
                </a:r>
                <a:r>
                  <a:rPr lang="en-US" altLang="ko-KR" sz="2400" dirty="0"/>
                  <a:t>p.601</a:t>
                </a:r>
                <a:r>
                  <a:rPr lang="ko-KR" altLang="en-US" sz="2400" dirty="0"/>
                  <a:t>쪽에 있음</a:t>
                </a:r>
                <a:endParaRPr lang="en-US" altLang="ko-KR" sz="2400" dirty="0"/>
              </a:p>
              <a:p>
                <a:r>
                  <a:rPr lang="ko-KR" altLang="en-US" sz="2400" dirty="0" err="1">
                    <a:solidFill>
                      <a:srgbClr val="0070C0"/>
                    </a:solidFill>
                  </a:rPr>
                  <a:t>시간복잡도가</a:t>
                </a:r>
                <a:r>
                  <a:rPr lang="ko-KR" altLang="en-US" sz="2400" dirty="0">
                    <a:solidFill>
                      <a:srgbClr val="0070C0"/>
                    </a:solidFill>
                  </a:rPr>
                  <a:t> 얼마나 되는 지 비교해 봅시다</a:t>
                </a:r>
                <a:endParaRPr lang="en-US" altLang="ko-KR" sz="2400" dirty="0">
                  <a:solidFill>
                    <a:srgbClr val="0070C0"/>
                  </a:solidFill>
                </a:endParaRP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응용</a:t>
                </a:r>
                <a:r>
                  <a:rPr lang="en-US" altLang="ko-KR" sz="2400" dirty="0"/>
                  <a:t> : 2</a:t>
                </a:r>
                <a:r>
                  <a:rPr lang="ko-KR" altLang="en-US" sz="2400" dirty="0"/>
                  <a:t>차원으로의 확장</a:t>
                </a:r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5B6888-9606-4AA8-AEFA-BD9BD78B0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15" y="1506022"/>
                <a:ext cx="6805068" cy="4247573"/>
              </a:xfrm>
              <a:prstGeom prst="rect">
                <a:avLst/>
              </a:prstGeom>
              <a:blipFill>
                <a:blip r:embed="rId3"/>
                <a:stretch>
                  <a:fillRect l="-1343" t="-1148" r="-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1F0EA2-6DEF-4154-816C-939898CC8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36526"/>
              </p:ext>
            </p:extLst>
          </p:nvPr>
        </p:nvGraphicFramePr>
        <p:xfrm>
          <a:off x="1904181" y="2072392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043567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7720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9581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2965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40315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232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4798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0522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58234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135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3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2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  <a:r>
              <a:rPr lang="en-US" altLang="ko-KR" dirty="0"/>
              <a:t>(partial sum)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C0561-B0A0-4F7D-A9FA-AA6E5DA2E647}"/>
              </a:ext>
            </a:extLst>
          </p:cNvPr>
          <p:cNvSpPr txBox="1"/>
          <p:nvPr/>
        </p:nvSpPr>
        <p:spPr>
          <a:xfrm>
            <a:off x="934064" y="1769756"/>
            <a:ext cx="760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사용할 수 있는 상황 정리</a:t>
            </a:r>
            <a:endParaRPr lang="en-US" altLang="ko-KR" sz="2400" dirty="0"/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구간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떨어져있으면</a:t>
            </a:r>
            <a:r>
              <a:rPr lang="ko-KR" altLang="en-US" sz="2400" dirty="0"/>
              <a:t> 안됨</a:t>
            </a:r>
            <a:r>
              <a:rPr lang="en-US" altLang="ko-KR" sz="2400" dirty="0"/>
              <a:t>)</a:t>
            </a:r>
            <a:r>
              <a:rPr lang="ko-KR" altLang="en-US" sz="2400" dirty="0"/>
              <a:t>의 합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여러 번 구하고 싶을 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상황 자체가 제한적이다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사용할 수 있는 상황이나 문제를 구글에서 찾아봅시다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7954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크리스마스 선물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C0561-B0A0-4F7D-A9FA-AA6E5DA2E647}"/>
              </a:ext>
            </a:extLst>
          </p:cNvPr>
          <p:cNvSpPr txBox="1"/>
          <p:nvPr/>
        </p:nvSpPr>
        <p:spPr>
          <a:xfrm>
            <a:off x="934064" y="1769756"/>
            <a:ext cx="1029640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Q1)</a:t>
            </a:r>
            <a:r>
              <a:rPr lang="ko-KR" altLang="en-US" sz="2400" dirty="0"/>
              <a:t>한번 주문할 수 있을 </a:t>
            </a:r>
            <a:r>
              <a:rPr lang="ko-KR" altLang="en-US" sz="2400" dirty="0" err="1"/>
              <a:t>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Psum</a:t>
            </a:r>
            <a:r>
              <a:rPr lang="en-US" altLang="ko-KR" sz="2400" dirty="0"/>
              <a:t>[T]</a:t>
            </a:r>
            <a:r>
              <a:rPr lang="en-US" altLang="ko-KR" sz="2400" dirty="0" err="1"/>
              <a:t>modK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psum</a:t>
            </a:r>
            <a:r>
              <a:rPr lang="en-US" altLang="ko-KR" sz="2400" dirty="0"/>
              <a:t>[H-1]</a:t>
            </a:r>
            <a:r>
              <a:rPr lang="en-US" altLang="ko-KR" sz="2400" dirty="0" err="1"/>
              <a:t>modK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Q2)</a:t>
            </a:r>
            <a:r>
              <a:rPr lang="ko-KR" altLang="en-US" sz="2400" dirty="0"/>
              <a:t>여러 번 주문할 수 있을 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maxBuys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 = 0</a:t>
            </a:r>
            <a:r>
              <a:rPr lang="ko-KR" altLang="en-US" sz="2400" dirty="0"/>
              <a:t>번 상자부터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 상자까지의 범위 내에서 서로 겹치지 않고</a:t>
            </a:r>
            <a:endParaRPr lang="en-US" altLang="ko-KR" sz="2400" dirty="0"/>
          </a:p>
          <a:p>
            <a:r>
              <a:rPr lang="ko-KR" altLang="en-US" sz="2400" dirty="0"/>
              <a:t>구매할 수 있는 부분 구간의 최대 수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i</a:t>
            </a:r>
            <a:r>
              <a:rPr lang="ko-KR" altLang="en-US" sz="2400" dirty="0"/>
              <a:t>번 상자를 사지 않는 경우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i</a:t>
            </a:r>
            <a:r>
              <a:rPr lang="ko-KR" altLang="en-US" sz="2400" dirty="0"/>
              <a:t>번 상자를 사는 경우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499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343</Words>
  <Application>Microsoft Office PowerPoint</Application>
  <PresentationFormat>와이드스크린</PresentationFormat>
  <Paragraphs>80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Wingdings</vt:lpstr>
      <vt:lpstr>Office 테마</vt:lpstr>
      <vt:lpstr>부분합</vt:lpstr>
      <vt:lpstr>부분합(partial sum)</vt:lpstr>
      <vt:lpstr>부분합(partial sum)</vt:lpstr>
      <vt:lpstr>부분합(partial sum)</vt:lpstr>
      <vt:lpstr>부분합(partial sum)</vt:lpstr>
      <vt:lpstr>크리스마스 선물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비트마스크</dc:title>
  <dc:creator>yewon park</dc:creator>
  <cp:lastModifiedBy>yewon park</cp:lastModifiedBy>
  <cp:revision>24</cp:revision>
  <dcterms:created xsi:type="dcterms:W3CDTF">2017-09-17T15:01:52Z</dcterms:created>
  <dcterms:modified xsi:type="dcterms:W3CDTF">2017-10-01T00:10:50Z</dcterms:modified>
</cp:coreProperties>
</file>