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DC59-39A7-A846-ACC9-E87D4A7A7465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F5D99-911F-2542-8840-76E9F03FE7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05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32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267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6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010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10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1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343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87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72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07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44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309F-F973-2A46-927C-61821A21C850}" type="datetimeFigureOut">
              <a:rPr kumimoji="1" lang="ko-KR" altLang="en-US" smtClean="0"/>
              <a:t>2017. 10. 14.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8652-90C1-1649-AF26-536E472760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208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큐와 스택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데크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89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외계 신호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온라인 알고리즘 </a:t>
            </a: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전체 입력이 한번에 주어지지 않아도 계산을 시작할 수 있는 알고리즘</a:t>
            </a: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ex) </a:t>
            </a:r>
            <a:r>
              <a:rPr kumimoji="1" lang="ko-KR" altLang="en-US" dirty="0" smtClean="0"/>
              <a:t>삽입 정렬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새로운 원소를 현재 배열에서 적절하 위치에 </a:t>
            </a: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오프라인 알고리즘</a:t>
            </a: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입력 전체를 이미 가지고 있다고 생각하고 계산하는 알고리즘</a:t>
            </a: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ex)</a:t>
            </a:r>
            <a:r>
              <a:rPr kumimoji="1" lang="ko-KR" altLang="en-US" dirty="0" smtClean="0"/>
              <a:t> 선택 정렬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전체 중 최소를 맨 앞으로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5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외계 신호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종료하기 전 마지막으로 검사한 구간</a:t>
            </a:r>
            <a:endParaRPr kumimoji="1" lang="en-US" altLang="ko-KR" dirty="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/>
              <a:t>	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head</a:t>
            </a:r>
            <a:r>
              <a:rPr kumimoji="1" lang="ko-KR" altLang="en-US" dirty="0" smtClean="0"/>
              <a:t>에서 시작하는 구간합 중 </a:t>
            </a:r>
            <a:r>
              <a:rPr kumimoji="1" lang="en-US" altLang="ko-KR" dirty="0" smtClean="0"/>
              <a:t>K</a:t>
            </a:r>
            <a:r>
              <a:rPr kumimoji="1" lang="ko-KR" altLang="en-US" dirty="0" smtClean="0"/>
              <a:t> 이상인 가장 짧은 구간</a:t>
            </a: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이 </a:t>
            </a:r>
            <a:r>
              <a:rPr kumimoji="1" lang="en-US" altLang="ko-KR" dirty="0" smtClean="0"/>
              <a:t>tail </a:t>
            </a:r>
            <a:r>
              <a:rPr kumimoji="1" lang="ko-KR" altLang="en-US" dirty="0" smtClean="0"/>
              <a:t>을 기준으로 답의 후보를 추려낼 수 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queue</a:t>
            </a:r>
            <a:r>
              <a:rPr kumimoji="1" lang="ko-KR" altLang="en-US" dirty="0" smtClean="0"/>
              <a:t>를 이용해 답이 될 후보 구간만 유지시킨다</a:t>
            </a:r>
            <a:r>
              <a:rPr kumimoji="1" lang="en-US" altLang="ko-KR" dirty="0" smtClean="0"/>
              <a:t>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05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스택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데크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일렬로 늘어선 같은 형태의 자료들을 저장한다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자료를 특정한 순서로 넣고 꺼낸다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다른 알고리즘을 구현한느 도구가 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한쪽 끝에서 자료를 넣고 반대 쪽 끝에서 자료를 꺼낸다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FIFO,</a:t>
            </a:r>
            <a:r>
              <a:rPr kumimoji="1" lang="ko-KR" altLang="en-US" dirty="0" smtClean="0"/>
              <a:t> 선입선출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7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스택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한쪽 끝에서만 자료를 넣고 뺄 수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LIFO, </a:t>
            </a:r>
            <a:r>
              <a:rPr kumimoji="1" lang="ko-KR" altLang="en-US" dirty="0" smtClean="0"/>
              <a:t>후입선출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8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데크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양쪽 끝에서 자료들을 넣고 뺄 수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Double-ended-queue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스택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데크의 </a:t>
            </a:r>
            <a:r>
              <a:rPr kumimoji="1" lang="en-US" altLang="ko-KR" dirty="0" smtClean="0"/>
              <a:t>push, pop</a:t>
            </a:r>
            <a:r>
              <a:rPr kumimoji="1" lang="ko-KR" altLang="en-US" dirty="0" smtClean="0"/>
              <a:t> 연산은 모두 </a:t>
            </a:r>
            <a:r>
              <a:rPr kumimoji="1" lang="en-US" altLang="ko-KR" dirty="0" smtClean="0"/>
              <a:t>O(1)</a:t>
            </a:r>
            <a:r>
              <a:rPr kumimoji="1" lang="ko-KR" altLang="en-US" dirty="0" smtClean="0"/>
              <a:t>에 이루어짐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073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연결 리스트를 통한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양쪽 끝에서의 연산이 상수 시간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노드의 할당과 삭제에 시간이 걸리기 때문에 가장 효율적인 방법은 아니다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39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동적 배열을 통한 구현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데크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배열의 맨 앞 원소를 삭제하기 위해 </a:t>
            </a:r>
            <a:r>
              <a:rPr kumimoji="1" lang="en-US" altLang="ko-KR" dirty="0" smtClean="0"/>
              <a:t>O(n)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head, tail</a:t>
            </a:r>
            <a:r>
              <a:rPr kumimoji="1" lang="ko-KR" altLang="en-US" dirty="0" smtClean="0"/>
              <a:t> 변수에 인덱스를 저장해 실제 삽입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삭제가 아닌 인덱스 조절을 통해 구현한다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앞에서 버려지는 공간을 재활용한다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circular buffer</a:t>
            </a:r>
          </a:p>
        </p:txBody>
      </p:sp>
    </p:spTree>
    <p:extLst>
      <p:ext uri="{BB962C8B-B14F-4D97-AF65-F5344CB8AC3E}">
        <p14:creationId xmlns:p14="http://schemas.microsoft.com/office/powerpoint/2010/main" val="48608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스택과 큐의 활용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큐를 이용한 조세푸스 문제 해법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스택을 이용한 울타리 자르기 문제 해법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			-&gt;</a:t>
            </a:r>
            <a:r>
              <a:rPr kumimoji="1" lang="ko-KR" altLang="en-US" dirty="0" smtClean="0"/>
              <a:t> 다른 판자에 대해 계산했던 정보를 재활용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2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스택을 이용한 울타리 자르기 문제 해법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스위핑 알고리즘 설계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left[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], right[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-&gt; </a:t>
            </a:r>
            <a:r>
              <a:rPr kumimoji="1" lang="en-US" altLang="ko-KR" dirty="0" err="1" smtClean="0"/>
              <a:t>i</a:t>
            </a:r>
            <a:r>
              <a:rPr kumimoji="1" lang="ko-KR" altLang="en-US" dirty="0" smtClean="0"/>
              <a:t>번 판자를 완전히 포함하는 최대사각형을 양쪽에서 막고 있는 판자 번호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80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233</Words>
  <Application>Microsoft Macintosh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큐와 스택, 데크</vt:lpstr>
      <vt:lpstr>큐, 스택, 데크</vt:lpstr>
      <vt:lpstr>큐</vt:lpstr>
      <vt:lpstr>스택</vt:lpstr>
      <vt:lpstr>데크</vt:lpstr>
      <vt:lpstr>연결 리스트를 통한 구현</vt:lpstr>
      <vt:lpstr>동적 배열을 통한 구현 </vt:lpstr>
      <vt:lpstr>스택과 큐의 활용</vt:lpstr>
      <vt:lpstr>스택을 이용한 울타리 자르기 문제 해법</vt:lpstr>
      <vt:lpstr>외계 신호 분석</vt:lpstr>
      <vt:lpstr>외계 신호 분석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11</cp:revision>
  <dcterms:created xsi:type="dcterms:W3CDTF">2017-10-14T07:03:00Z</dcterms:created>
  <dcterms:modified xsi:type="dcterms:W3CDTF">2017-10-15T06:58:01Z</dcterms:modified>
</cp:coreProperties>
</file>