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2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9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1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52B-68FD-4723-9F34-3A710D3CBBA4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A042-CAE3-42FF-AA86-C7231990C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Minimum Spanning Tree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138" y="4530725"/>
            <a:ext cx="10191750" cy="1655762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And….</a:t>
            </a:r>
          </a:p>
          <a:p>
            <a:endParaRPr lang="en-US" altLang="ko-KR" dirty="0"/>
          </a:p>
          <a:p>
            <a:pPr algn="r"/>
            <a:r>
              <a:rPr lang="en-US" altLang="ko-KR" sz="3000" b="1" dirty="0" smtClean="0">
                <a:solidFill>
                  <a:srgbClr val="0070C0"/>
                </a:solidFill>
              </a:rPr>
              <a:t>Sang Jo Kim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루트 원소를 반환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merge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하나의 루트가 다른 루트를 부모로 삼으면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1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4" y="1690688"/>
            <a:ext cx="4978922" cy="5053012"/>
          </a:xfrm>
        </p:spPr>
      </p:pic>
      <p:sp>
        <p:nvSpPr>
          <p:cNvPr id="5" name="TextBox 4"/>
          <p:cNvSpPr txBox="1"/>
          <p:nvPr/>
        </p:nvSpPr>
        <p:spPr>
          <a:xfrm>
            <a:off x="7678093" y="3847862"/>
            <a:ext cx="2380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기울어짐의 문제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54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7" y="1400699"/>
            <a:ext cx="6139177" cy="5267726"/>
          </a:xfrm>
        </p:spPr>
      </p:pic>
      <p:sp>
        <p:nvSpPr>
          <p:cNvPr id="5" name="TextBox 4"/>
          <p:cNvSpPr txBox="1"/>
          <p:nvPr/>
        </p:nvSpPr>
        <p:spPr>
          <a:xfrm>
            <a:off x="7100888" y="2511068"/>
            <a:ext cx="4557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/>
              <a:t>Merge</a:t>
            </a:r>
            <a:r>
              <a:rPr lang="ko-KR" altLang="en-US" sz="3200" dirty="0" smtClean="0"/>
              <a:t>의 최적화를 살펴보자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 marL="342900" indent="-342900">
              <a:buAutoNum type="arabicPeriod"/>
            </a:pPr>
            <a:r>
              <a:rPr lang="en-US" altLang="ko-KR" sz="3200" dirty="0" smtClean="0"/>
              <a:t>Find</a:t>
            </a:r>
            <a:r>
              <a:rPr lang="ko-KR" altLang="en-US" sz="3200" dirty="0" smtClean="0"/>
              <a:t>의 최적화를 살펴보자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37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https://www.acmicpc.net/problem/1717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2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Kruskal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https://www.acmicpc.net/problem/1922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과정을 그대로 </a:t>
            </a:r>
            <a:r>
              <a:rPr lang="ko-KR" altLang="en-US" dirty="0" err="1" smtClean="0"/>
              <a:t>봅시당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Kruskal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간선들을 그 자체로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sorting</a:t>
            </a:r>
            <a:r>
              <a:rPr lang="ko-KR" altLang="en-US" dirty="0" smtClean="0"/>
              <a:t>하고 그 순서대로 간선을 추가하되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연결된 두 정점이 같은 집합에 속하면 버리고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속하지 않으면 합친다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7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정점을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정점에 연결된 간선 중 최소인 간선부터 확인하며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간선으로 연결된 정점이 현재 만들고 있는 </a:t>
            </a:r>
            <a:r>
              <a:rPr lang="en-US" altLang="ko-KR" dirty="0" smtClean="0"/>
              <a:t>MST</a:t>
            </a:r>
            <a:r>
              <a:rPr lang="ko-KR" altLang="en-US" dirty="0" smtClean="0"/>
              <a:t>에 속하지 않으면 채택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채택한 정점에 연결되어 있는 간선들도 포함하여 같은 방법을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11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Spanning Tree?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어떤 그래프에서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정점을 가지고 일부의 간선을 가지는        부분그래프인데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Tree </a:t>
            </a:r>
            <a:r>
              <a:rPr lang="ko-KR" altLang="en-US" dirty="0" smtClean="0"/>
              <a:t>형태이고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정점을 연결 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Tree </a:t>
            </a:r>
            <a:r>
              <a:rPr lang="ko-KR" altLang="en-US" dirty="0" smtClean="0"/>
              <a:t>형태라는 것은 </a:t>
            </a:r>
            <a:r>
              <a:rPr lang="en-US" altLang="ko-KR" dirty="0" smtClean="0"/>
              <a:t>? -&gt; Non Cycle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Spaning</a:t>
            </a:r>
            <a:r>
              <a:rPr lang="en-US" altLang="ko-KR" dirty="0" smtClean="0"/>
              <a:t> Tree</a:t>
            </a:r>
            <a:r>
              <a:rPr lang="ko-KR" altLang="en-US" dirty="0" smtClean="0"/>
              <a:t>는 당연하게도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유일하지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71" y="4225462"/>
            <a:ext cx="5068029" cy="2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의 여러 </a:t>
            </a:r>
            <a:r>
              <a:rPr lang="en-US" altLang="ko-KR" dirty="0" smtClean="0"/>
              <a:t>Spanning Tree</a:t>
            </a:r>
            <a:r>
              <a:rPr lang="ko-KR" altLang="en-US" dirty="0"/>
              <a:t>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의 합이 가장 작은 트리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MST</a:t>
            </a:r>
            <a:r>
              <a:rPr lang="ko-KR" altLang="en-US" dirty="0" smtClean="0"/>
              <a:t>를 찾는 알고리즘 대표적으로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Kruskal</a:t>
            </a:r>
            <a:r>
              <a:rPr lang="en-US" altLang="ko-KR" dirty="0" smtClean="0"/>
              <a:t>, Prim Algorithm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19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Kruskal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edge</a:t>
            </a:r>
            <a:r>
              <a:rPr lang="ko-KR" altLang="en-US" dirty="0" smtClean="0"/>
              <a:t>를 오름차순으로 정렬한다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weight</a:t>
            </a:r>
            <a:r>
              <a:rPr lang="ko-KR" altLang="en-US" dirty="0" smtClean="0"/>
              <a:t>가 작은 순서대로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트리에 추가하되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싸이클이</a:t>
            </a:r>
            <a:r>
              <a:rPr lang="ko-KR" altLang="en-US" dirty="0" smtClean="0"/>
              <a:t> 되는 </a:t>
            </a:r>
            <a:r>
              <a:rPr lang="ko-KR" altLang="en-US" dirty="0" smtClean="0">
                <a:solidFill>
                  <a:srgbClr val="FF0000"/>
                </a:solidFill>
              </a:rPr>
              <a:t>간선</a:t>
            </a:r>
            <a:r>
              <a:rPr lang="ko-KR" altLang="en-US" dirty="0" smtClean="0"/>
              <a:t>은 제외한다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Kruskal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이 문제를 해결 할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간선을 추가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sz="4000" dirty="0" smtClean="0">
                <a:solidFill>
                  <a:srgbClr val="FF0000"/>
                </a:solidFill>
              </a:rPr>
              <a:t>간선이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싸이클을</a:t>
            </a:r>
            <a:r>
              <a:rPr lang="ko-KR" altLang="en-US" sz="4000" dirty="0" smtClean="0">
                <a:solidFill>
                  <a:srgbClr val="FF0000"/>
                </a:solidFill>
              </a:rPr>
              <a:t> 만드는지 검사하는 </a:t>
            </a:r>
            <a:r>
              <a:rPr lang="ko-KR" altLang="en-US" dirty="0" smtClean="0"/>
              <a:t>효율적인 방법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cf</a:t>
            </a:r>
            <a:r>
              <a:rPr lang="en-US" altLang="ko-KR" dirty="0" smtClean="0"/>
              <a:t>) 852p, 765p</a:t>
            </a:r>
          </a:p>
        </p:txBody>
      </p:sp>
    </p:spTree>
    <p:extLst>
      <p:ext uri="{BB962C8B-B14F-4D97-AF65-F5344CB8AC3E}">
        <p14:creationId xmlns:p14="http://schemas.microsoft.com/office/powerpoint/2010/main" val="21222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Kruskal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하나의 간선을 추가할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간선의 양 끝 두 정점이 같은 집합에 속해 있는지를 확인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같은 집합에 속해 있다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무슨 뜻</a:t>
            </a:r>
            <a:r>
              <a:rPr lang="en-US" altLang="ko-KR" dirty="0" smtClean="0"/>
              <a:t>?)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같은 집합에 속해 있지 않다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무슨 뜻</a:t>
            </a:r>
            <a:r>
              <a:rPr lang="en-US" altLang="ko-KR" dirty="0" smtClean="0"/>
              <a:t>?)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-&gt; </a:t>
            </a:r>
            <a:r>
              <a:rPr lang="ko-KR" altLang="en-US" dirty="0" smtClean="0"/>
              <a:t>다른 두 집합을 합치면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5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책에서의 상황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파티에 모</a:t>
            </a:r>
            <a:r>
              <a:rPr lang="ko-KR" altLang="en-US" dirty="0"/>
              <a:t>인</a:t>
            </a:r>
            <a:r>
              <a:rPr lang="ko-KR" altLang="en-US" dirty="0" smtClean="0"/>
              <a:t> 사람들을 생일이 같은 날인 사람끼리 그룹을 만들어라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처음에는 모두 다른 집합에 속해 있다가 같은 생일인 사람들 끼리 집합을 합치면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Set </a:t>
            </a:r>
            <a:r>
              <a:rPr lang="ko-KR" altLang="en-US" dirty="0" smtClean="0"/>
              <a:t>즉 집합인데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공통점이 없는 원소들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배타적인 원소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같은 그룹으로 묶여 있는지 여부 혹은 다른 집합을 묶는 용도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5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(union) – </a:t>
            </a:r>
            <a:r>
              <a:rPr lang="ko-KR" altLang="en-US" dirty="0" smtClean="0"/>
              <a:t>두 원소가 속한 집합을 합친다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(find)  - </a:t>
            </a:r>
            <a:r>
              <a:rPr lang="ko-KR" altLang="en-US" dirty="0" smtClean="0"/>
              <a:t>어떤 원소가 속한 집합을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r>
              <a:rPr lang="en-US" altLang="ko-KR" dirty="0" smtClean="0"/>
              <a:t>! -&gt; </a:t>
            </a:r>
            <a:r>
              <a:rPr lang="ko-KR" altLang="en-US" dirty="0" smtClean="0"/>
              <a:t>다른 집합으로 쪼개기가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          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</a:t>
            </a:r>
            <a:r>
              <a:rPr lang="ko-KR" altLang="en-US" dirty="0" smtClean="0"/>
              <a:t>그래서 초기화는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보통 전 원소를 다른 집합          </a:t>
            </a:r>
            <a:r>
              <a:rPr lang="en-US" altLang="ko-KR" dirty="0" smtClean="0"/>
              <a:t>			    </a:t>
            </a:r>
            <a:r>
              <a:rPr lang="ko-KR" altLang="en-US" dirty="0" smtClean="0"/>
              <a:t>으로 표현하는 것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Disjoint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p767</a:t>
            </a:r>
            <a:r>
              <a:rPr lang="ko-KR" altLang="en-US" dirty="0" smtClean="0"/>
              <a:t>의 그림과 같이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트리형태이면서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자식이 부모의 포인터를 가지고 있고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트리의 루트가 대표 원소가 되어 집합의 이름을 나타낸다면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315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Minimum Spanning Tree </vt:lpstr>
      <vt:lpstr>Spanning Tree?</vt:lpstr>
      <vt:lpstr>Minimum Spanning Tree</vt:lpstr>
      <vt:lpstr>Kruskal Algorithm</vt:lpstr>
      <vt:lpstr>Kruskal Algorithm</vt:lpstr>
      <vt:lpstr>Kruskal Algorithm</vt:lpstr>
      <vt:lpstr>Disjoint Set</vt:lpstr>
      <vt:lpstr>Disjoint Set</vt:lpstr>
      <vt:lpstr>Disjoint Set</vt:lpstr>
      <vt:lpstr>Disjoint Set</vt:lpstr>
      <vt:lpstr>Disjoint Set</vt:lpstr>
      <vt:lpstr>Disjoint Set</vt:lpstr>
      <vt:lpstr>Disjoint Set</vt:lpstr>
      <vt:lpstr>Kruskal Algorithm</vt:lpstr>
      <vt:lpstr>Prim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Sangjo</dc:creator>
  <cp:lastModifiedBy>Sangjo</cp:lastModifiedBy>
  <cp:revision>11</cp:revision>
  <dcterms:created xsi:type="dcterms:W3CDTF">2018-04-20T08:40:16Z</dcterms:created>
  <dcterms:modified xsi:type="dcterms:W3CDTF">2018-04-20T12:05:30Z</dcterms:modified>
</cp:coreProperties>
</file>