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2265"/>
  </p:normalViewPr>
  <p:slideViewPr>
    <p:cSldViewPr snapToGrid="0" snapToObjects="1">
      <p:cViewPr>
        <p:scale>
          <a:sx n="39" d="100"/>
          <a:sy n="39" d="100"/>
        </p:scale>
        <p:origin x="472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DC905-8BAE-1F41-BACD-35291F540752}" type="datetimeFigureOut">
              <a:rPr kumimoji="1" lang="ko-KR" altLang="en-US" smtClean="0"/>
              <a:t>2018. 1. 28.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32E29-3806-9D43-8898-A13C504E3F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679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0 1 2 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2 0 1 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2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2 1 0 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0,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0 2 1 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1, end : 3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1 0 2 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1 2 0 </a:t>
            </a:r>
            <a:endParaRPr lang="fr-F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</a:t>
            </a:r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ended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FR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exit code: 0</a:t>
            </a:r>
            <a:endParaRPr lang="fr-F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2E29-3806-9D43-8898-A13C504E3F1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01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reverse[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first,last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2E29-3806-9D43-8898-A13C504E3F1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047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105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02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368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9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460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760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4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41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59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491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FBE4-6F0D-AF4D-8A6D-AAE3F297E161}" type="datetimeFigureOut">
              <a:rPr kumimoji="1" lang="ko-KR" altLang="en-US" smtClean="0"/>
              <a:t>2018. 1. 27.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E67F-F1F6-6B4A-A437-6B454B64FE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0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/>
              <a:t>bfs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2018.01.27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큐 구현하기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연결리스트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원형 큐 사용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47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sort game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R" dirty="0" smtClean="0"/>
              <a:t>map - </a:t>
            </a:r>
            <a:r>
              <a:rPr kumimoji="1" lang="ko-KR" altLang="en-US" dirty="0" smtClean="0"/>
              <a:t>균형잡힌이진트리</a:t>
            </a:r>
            <a:r>
              <a:rPr kumimoji="1" lang="en-US" altLang="ko-KR" dirty="0" smtClean="0"/>
              <a:t> O(</a:t>
            </a:r>
            <a:r>
              <a:rPr kumimoji="1" lang="en-US" altLang="ko-KR" dirty="0" err="1" smtClean="0"/>
              <a:t>logN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정렬이니까 </a:t>
            </a:r>
            <a:r>
              <a:rPr kumimoji="1" lang="en-US" altLang="ko-KR" dirty="0" smtClean="0"/>
              <a:t>!!!</a:t>
            </a:r>
            <a:r>
              <a:rPr kumimoji="1" lang="ko-KR" altLang="en-US" dirty="0" smtClean="0"/>
              <a:t> 숫자들의 상대적 크기가 같으면 필요한 연산 수도 같다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ex) </a:t>
            </a:r>
            <a:r>
              <a:rPr lang="cs-CZ" altLang="ko-KR" dirty="0" smtClean="0"/>
              <a:t>53 </a:t>
            </a:r>
            <a:r>
              <a:rPr lang="cs-CZ" altLang="ko-KR" dirty="0"/>
              <a:t>22 33 42 </a:t>
            </a:r>
            <a:r>
              <a:rPr lang="cs-CZ" altLang="ko-KR" dirty="0" smtClean="0"/>
              <a:t>62	</a:t>
            </a:r>
            <a:br>
              <a:rPr lang="cs-CZ" altLang="ko-KR" dirty="0" smtClean="0"/>
            </a:br>
            <a:r>
              <a:rPr lang="cs-CZ" altLang="ko-KR" dirty="0" smtClean="0"/>
              <a:t>	</a:t>
            </a:r>
            <a:r>
              <a:rPr lang="cs-CZ" altLang="ko-KR" b="1" dirty="0" smtClean="0"/>
              <a:t>3  0  1   2  4</a:t>
            </a:r>
            <a:r>
              <a:rPr lang="cs-CZ" altLang="ko-KR" b="1" dirty="0"/>
              <a:t> </a:t>
            </a:r>
            <a:endParaRPr lang="cs-CZ" altLang="ko-KR" dirty="0"/>
          </a:p>
          <a:p>
            <a:endParaRPr kumimoji="1" lang="en-US" altLang="ko-KR" dirty="0"/>
          </a:p>
          <a:p>
            <a:r>
              <a:rPr kumimoji="1" lang="ko-KR" altLang="en-US" dirty="0" smtClean="0"/>
              <a:t>배열을 정렬하는 데 드는 연산 수 </a:t>
            </a:r>
            <a:r>
              <a:rPr kumimoji="1" lang="en-US" altLang="ko-KR" dirty="0" smtClean="0"/>
              <a:t>==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	</a:t>
            </a:r>
            <a:r>
              <a:rPr kumimoji="1" lang="ko-KR" altLang="en-US" dirty="0" smtClean="0"/>
              <a:t>정렬된 배열을 원래 배열로 바꾸는 연산 수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이 두가지를 이용해 전처리 한다</a:t>
            </a:r>
            <a:r>
              <a:rPr kumimoji="1" lang="en-US" altLang="ko-KR" dirty="0"/>
              <a:t>!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081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sort game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이상 </a:t>
            </a:r>
            <a:r>
              <a:rPr kumimoji="1" lang="en-US" altLang="ko-KR" dirty="0" smtClean="0"/>
              <a:t>8</a:t>
            </a:r>
            <a:r>
              <a:rPr kumimoji="1" lang="ko-KR" altLang="en-US" dirty="0" smtClean="0"/>
              <a:t> 이하의 모든 </a:t>
            </a:r>
            <a:r>
              <a:rPr kumimoji="1" lang="en-US" altLang="ko-KR" dirty="0" smtClean="0"/>
              <a:t>n</a:t>
            </a:r>
            <a:r>
              <a:rPr kumimoji="1" lang="ko-KR" altLang="en-US" dirty="0" smtClean="0"/>
              <a:t> 에 대해 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		</a:t>
            </a:r>
            <a:r>
              <a:rPr kumimoji="1" lang="ko-KR" altLang="en-US" dirty="0" smtClean="0"/>
              <a:t>정렬된 배열 </a:t>
            </a:r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다른 모든 상태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까지 필요한 뒤집기 연산의 수를 </a:t>
            </a:r>
            <a:r>
              <a:rPr kumimoji="1" lang="en-US" altLang="ko-KR" dirty="0" err="1" smtClean="0"/>
              <a:t>bfs</a:t>
            </a:r>
            <a:r>
              <a:rPr kumimoji="1" lang="ko-KR" altLang="en-US" dirty="0" smtClean="0"/>
              <a:t>를 통해 계산해둔다</a:t>
            </a:r>
            <a:r>
              <a:rPr kumimoji="1" lang="en-US" altLang="ko-KR" dirty="0" smtClean="0"/>
              <a:t>. </a:t>
            </a:r>
            <a:br>
              <a:rPr kumimoji="1" lang="en-US" altLang="ko-KR" dirty="0" smtClean="0"/>
            </a:br>
            <a:r>
              <a:rPr kumimoji="1" lang="en-US" altLang="ko-KR" dirty="0" smtClean="0"/>
              <a:t>-&gt; </a:t>
            </a:r>
            <a:r>
              <a:rPr lang="en-US" altLang="ko-KR" dirty="0" err="1" smtClean="0"/>
              <a:t>toSort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map </a:t>
            </a:r>
            <a:r>
              <a:rPr kumimoji="1" lang="ko-KR" altLang="en-US" dirty="0" smtClean="0"/>
              <a:t>에 특정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key</a:t>
            </a:r>
            <a:r>
              <a:rPr kumimoji="1" lang="ko-KR" altLang="en-US" dirty="0" smtClean="0"/>
              <a:t>가 있는지 알아내려면</a:t>
            </a:r>
            <a:r>
              <a:rPr kumimoji="1" lang="en-US" altLang="ko-KR" dirty="0"/>
              <a:t>	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map.find</a:t>
            </a:r>
            <a:r>
              <a:rPr kumimoji="1" lang="en-US" altLang="ko-KR" dirty="0" smtClean="0"/>
              <a:t>(key)</a:t>
            </a:r>
          </a:p>
          <a:p>
            <a:pPr lvl="1"/>
            <a:r>
              <a:rPr kumimoji="1" lang="en-US" altLang="ko-KR" dirty="0" smtClean="0"/>
              <a:t>key</a:t>
            </a:r>
            <a:r>
              <a:rPr kumimoji="1" lang="ko-KR" altLang="en-US" dirty="0" smtClean="0"/>
              <a:t> 를 찾으면 </a:t>
            </a:r>
            <a:r>
              <a:rPr kumimoji="1" lang="en-US" altLang="ko-KR" dirty="0" smtClean="0"/>
              <a:t>key iterator</a:t>
            </a:r>
            <a:r>
              <a:rPr kumimoji="1" lang="ko-KR" altLang="en-US" dirty="0" smtClean="0"/>
              <a:t> 반환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key</a:t>
            </a:r>
            <a:r>
              <a:rPr kumimoji="1" lang="ko-KR" altLang="en-US" dirty="0" smtClean="0"/>
              <a:t> 를 못찾으면 </a:t>
            </a:r>
            <a:r>
              <a:rPr kumimoji="1" lang="en-US" altLang="ko-KR" dirty="0" smtClean="0"/>
              <a:t>map::end</a:t>
            </a:r>
            <a:r>
              <a:rPr kumimoji="1" lang="ko-KR" altLang="en-US" dirty="0" smtClean="0"/>
              <a:t> 반환</a:t>
            </a:r>
            <a:endParaRPr kumimoji="1" lang="en-US" altLang="ko-KR" dirty="0"/>
          </a:p>
          <a:p>
            <a:r>
              <a:rPr kumimoji="1" lang="en-US" altLang="ko-KR" dirty="0" err="1" smtClean="0"/>
              <a:t>map.count</a:t>
            </a:r>
            <a:r>
              <a:rPr kumimoji="1" lang="en-US" altLang="ko-KR" dirty="0" smtClean="0"/>
              <a:t>(key)</a:t>
            </a:r>
          </a:p>
          <a:p>
            <a:pPr lvl="1"/>
            <a:r>
              <a:rPr kumimoji="1" lang="ko-KR" altLang="en-US" dirty="0" smtClean="0"/>
              <a:t>원소가 몇개인지 반환하는 함수지만 </a:t>
            </a:r>
            <a:r>
              <a:rPr kumimoji="1" lang="en-US" altLang="ko-KR" dirty="0" smtClean="0"/>
              <a:t>map</a:t>
            </a:r>
            <a:r>
              <a:rPr kumimoji="1" lang="ko-KR" altLang="en-US" dirty="0" smtClean="0"/>
              <a:t>은 중복을 허용하지 않으므로 </a:t>
            </a:r>
            <a:r>
              <a:rPr kumimoji="1" lang="en-US" altLang="ko-KR" dirty="0" smtClean="0"/>
              <a:t>key</a:t>
            </a:r>
            <a:r>
              <a:rPr kumimoji="1" lang="ko-KR" altLang="en-US" dirty="0" smtClean="0"/>
              <a:t> 가 존재하면 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존재하지 않으면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 반환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3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sort game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뒤집기 연산을 직접 해봅시다</a:t>
            </a:r>
            <a:r>
              <a:rPr lang="en-US" altLang="ko-KR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altLang="ko-KR" dirty="0" smtClean="0"/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altLang="ko-KR" dirty="0"/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Ex)  0 , 1, 2</a:t>
            </a:r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altLang="ko-KR" dirty="0" smtClean="0"/>
          </a:p>
          <a:p>
            <a:pPr marL="0" marR="0" lvl="0" indent="0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cost,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, j</a:t>
            </a:r>
            <a:endParaRPr lang="cs-CZ" altLang="ko-KR" dirty="0"/>
          </a:p>
        </p:txBody>
      </p:sp>
    </p:spTree>
    <p:extLst>
      <p:ext uri="{BB962C8B-B14F-4D97-AF65-F5344CB8AC3E}">
        <p14:creationId xmlns:p14="http://schemas.microsoft.com/office/powerpoint/2010/main" val="126317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sort game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29.3</a:t>
            </a:r>
            <a:r>
              <a:rPr kumimoji="1" lang="ko-KR" altLang="en-US" dirty="0" smtClean="0"/>
              <a:t> 과 </a:t>
            </a:r>
            <a:r>
              <a:rPr kumimoji="1" lang="en-US" altLang="ko-KR" dirty="0" smtClean="0"/>
              <a:t>29.4</a:t>
            </a:r>
            <a:r>
              <a:rPr kumimoji="1" lang="ko-KR" altLang="en-US" dirty="0" smtClean="0"/>
              <a:t> 의 시간복잡도를 비교해봅시다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j = i+2</a:t>
            </a:r>
            <a:r>
              <a:rPr kumimoji="1" lang="ko-KR" altLang="en-US" dirty="0" smtClean="0"/>
              <a:t> 를 해주는 이유</a:t>
            </a:r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69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altLang="ko-KR" dirty="0"/>
          </a:p>
        </p:txBody>
      </p:sp>
    </p:spTree>
    <p:extLst>
      <p:ext uri="{BB962C8B-B14F-4D97-AF65-F5344CB8AC3E}">
        <p14:creationId xmlns:p14="http://schemas.microsoft.com/office/powerpoint/2010/main" val="184679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92</Words>
  <Application>Microsoft Macintosh PowerPoint</Application>
  <PresentationFormat>와이드스크린</PresentationFormat>
  <Paragraphs>97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bfs</vt:lpstr>
      <vt:lpstr>큐 구현하기</vt:lpstr>
      <vt:lpstr>sort game</vt:lpstr>
      <vt:lpstr>sort game</vt:lpstr>
      <vt:lpstr>sort game</vt:lpstr>
      <vt:lpstr>sort game</vt:lpstr>
      <vt:lpstr>PowerPoint 프레젠테이션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</dc:title>
  <dc:creator>Microsoft Office 사용자</dc:creator>
  <cp:lastModifiedBy>Microsoft Office 사용자</cp:lastModifiedBy>
  <cp:revision>12</cp:revision>
  <dcterms:created xsi:type="dcterms:W3CDTF">2018-01-27T08:14:44Z</dcterms:created>
  <dcterms:modified xsi:type="dcterms:W3CDTF">2018-01-27T16:36:18Z</dcterms:modified>
</cp:coreProperties>
</file>