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50000"/>
  </p:normalViewPr>
  <p:slideViewPr>
    <p:cSldViewPr snapToGrid="0" snapToObjects="1">
      <p:cViewPr varScale="1">
        <p:scale>
          <a:sx n="59" d="100"/>
          <a:sy n="59" d="100"/>
        </p:scale>
        <p:origin x="1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51C20-A451-C34D-9422-D27A3A844A5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BEC44-6911-8449-BE22-3C256FE7D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2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BEC44-6911-8449-BE22-3C256FE7D9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A01C-3B18-4949-9F98-1CF636BD447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DF6E-73F5-D144-936A-0FF4439E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A01C-3B18-4949-9F98-1CF636BD447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DF6E-73F5-D144-936A-0FF4439E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A01C-3B18-4949-9F98-1CF636BD447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DF6E-73F5-D144-936A-0FF4439E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A01C-3B18-4949-9F98-1CF636BD447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DF6E-73F5-D144-936A-0FF4439E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A01C-3B18-4949-9F98-1CF636BD447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DF6E-73F5-D144-936A-0FF4439E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A01C-3B18-4949-9F98-1CF636BD447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DF6E-73F5-D144-936A-0FF4439E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A01C-3B18-4949-9F98-1CF636BD447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DF6E-73F5-D144-936A-0FF4439E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A01C-3B18-4949-9F98-1CF636BD447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DF6E-73F5-D144-936A-0FF4439E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A01C-3B18-4949-9F98-1CF636BD447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DF6E-73F5-D144-936A-0FF4439E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A01C-3B18-4949-9F98-1CF636BD447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DF6E-73F5-D144-936A-0FF4439E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A01C-3B18-4949-9F98-1CF636BD447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DF6E-73F5-D144-936A-0FF4439E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6A01C-3B18-4949-9F98-1CF636BD447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3DF6E-73F5-D144-936A-0FF4439E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wexpertacademy.com/main/talk/solvingClub/problemView.do?solveclubId=AWJ0hbNas8UDFAWo&amp;contestProbId=AV4xuqCqBeUDFAUx&amp;probBoxId=AWKojqxa06QDFAUV&amp;type=PROBLEM&amp;problemBoxTitle=%EC%B6%94%EA%B0%80+%EB%AC%B8%EC%A0%9C&amp;problemBoxCnt=2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다익스트라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</a:t>
            </a:r>
            <a:r>
              <a:rPr lang="ko-KR" altLang="en-US" dirty="0" smtClean="0"/>
              <a:t> </a:t>
            </a:r>
            <a:r>
              <a:rPr lang="en-US" altLang="ko-KR" dirty="0" smtClean="0"/>
              <a:t>04.</a:t>
            </a:r>
            <a:r>
              <a:rPr lang="ko-KR" altLang="en-US" dirty="0" smtClean="0"/>
              <a:t> </a:t>
            </a:r>
            <a:r>
              <a:rPr lang="en-US" altLang="ko-KR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다익스트라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최단 경로를 찾기 위한 알고리즘</a:t>
            </a:r>
          </a:p>
          <a:p>
            <a:endParaRPr lang="ko-KR" altLang="en-US" dirty="0"/>
          </a:p>
          <a:p>
            <a:r>
              <a:rPr lang="ko-KR" altLang="en-US" dirty="0" smtClean="0"/>
              <a:t>단일 시작점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모든쌍 알고리즘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BFS </a:t>
            </a:r>
            <a:r>
              <a:rPr lang="ko-KR" altLang="en-US" dirty="0" smtClean="0"/>
              <a:t>응용</a:t>
            </a:r>
          </a:p>
          <a:p>
            <a:endParaRPr lang="ko-KR" altLang="en-US" dirty="0"/>
          </a:p>
          <a:p>
            <a:r>
              <a:rPr lang="ko-KR" altLang="en-US" dirty="0" smtClean="0"/>
              <a:t>최단거리는 최단거리로 이루어져 있다는 </a:t>
            </a:r>
            <a:r>
              <a:rPr lang="en-US" altLang="ko-KR" dirty="0" smtClean="0"/>
              <a:t>greedy </a:t>
            </a:r>
            <a:r>
              <a:rPr lang="ko-KR" altLang="en-US" dirty="0" smtClean="0"/>
              <a:t>한 생각에서 출발</a:t>
            </a:r>
            <a:r>
              <a:rPr lang="en-US" altLang="ko-KR" dirty="0" smtClean="0"/>
              <a:t>!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인접한 정점을 모두 검사</a:t>
            </a:r>
          </a:p>
          <a:p>
            <a:endParaRPr lang="ko-KR" altLang="en-US" dirty="0"/>
          </a:p>
          <a:p>
            <a:r>
              <a:rPr lang="ko-KR" altLang="en-US" dirty="0" smtClean="0"/>
              <a:t>가중치가 작은 간선부터 방문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r>
              <a:rPr lang="ko-KR" altLang="en-US" dirty="0" smtClean="0"/>
              <a:t>우선순위큐</a:t>
            </a:r>
            <a:r>
              <a:rPr lang="en-US" altLang="ko-KR" dirty="0" smtClean="0"/>
              <a:t>/</a:t>
            </a:r>
            <a:r>
              <a:rPr lang="ko-KR" altLang="en-US" dirty="0" smtClean="0"/>
              <a:t>힙 자료구조 사용</a:t>
            </a:r>
          </a:p>
          <a:p>
            <a:endParaRPr lang="ko-KR" altLang="en-US" dirty="0"/>
          </a:p>
          <a:p>
            <a:r>
              <a:rPr lang="en-US" altLang="ko-KR" dirty="0" err="1" smtClean="0"/>
              <a:t>dist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배열에 최단경로 유지</a:t>
            </a:r>
          </a:p>
          <a:p>
            <a:endParaRPr lang="ko-KR" altLang="en-US" dirty="0"/>
          </a:p>
          <a:p>
            <a:r>
              <a:rPr lang="en-US" altLang="ko-KR" dirty="0" smtClean="0"/>
              <a:t>BFS </a:t>
            </a:r>
            <a:r>
              <a:rPr lang="ko-KR" altLang="en-US" dirty="0" smtClean="0"/>
              <a:t>는 한번 방문한 정점은 다시 방문하지 않지만 다익스트라는 가중치가 더 작으면 다시 방문한다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 갱신 가능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시간복잡도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인접한 정점을 모두 방문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 모든 간선을 한번씩 방문하므로</a:t>
            </a:r>
            <a:r>
              <a:rPr lang="en-US" altLang="ko-KR" dirty="0" smtClean="0"/>
              <a:t> </a:t>
            </a:r>
            <a:r>
              <a:rPr lang="en-US" dirty="0" smtClean="0"/>
              <a:t>O(E)</a:t>
            </a:r>
          </a:p>
          <a:p>
            <a:endParaRPr lang="en-US" dirty="0"/>
          </a:p>
          <a:p>
            <a:r>
              <a:rPr lang="ko-KR" altLang="en-US" dirty="0" smtClean="0"/>
              <a:t>우선순위큐 삽입삭제가 최대 </a:t>
            </a:r>
            <a:r>
              <a:rPr lang="en-US" altLang="ko-KR" dirty="0" smtClean="0"/>
              <a:t>E</a:t>
            </a:r>
            <a:r>
              <a:rPr lang="ko-KR" altLang="en-US" dirty="0" smtClean="0"/>
              <a:t>개의 원소에서 이뤄지므로 </a:t>
            </a:r>
            <a:r>
              <a:rPr lang="en-US" altLang="ko-KR" dirty="0" smtClean="0"/>
              <a:t>O(</a:t>
            </a:r>
            <a:r>
              <a:rPr lang="en-US" altLang="ko-KR" dirty="0" err="1" smtClean="0"/>
              <a:t>ElogE</a:t>
            </a:r>
            <a:r>
              <a:rPr lang="en-US" altLang="ko-KR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= O(</a:t>
            </a:r>
            <a:r>
              <a:rPr lang="en-US" dirty="0" err="1" smtClean="0"/>
              <a:t>ElogV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우선순위큐</a:t>
            </a:r>
            <a:r>
              <a:rPr lang="en-US" altLang="ko-KR" dirty="0" smtClean="0"/>
              <a:t>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정점의 수가 적거나 간선의 수가 매우 많은 경우</a:t>
            </a:r>
          </a:p>
          <a:p>
            <a:endParaRPr lang="ko-KR" altLang="en-US" dirty="0"/>
          </a:p>
          <a:p>
            <a:r>
              <a:rPr lang="ko-KR" altLang="en-US" dirty="0" smtClean="0"/>
              <a:t>우선순위큐 대신 반복문 사용</a:t>
            </a:r>
          </a:p>
          <a:p>
            <a:endParaRPr lang="ko-KR" altLang="en-US" dirty="0"/>
          </a:p>
          <a:p>
            <a:r>
              <a:rPr lang="ko-KR" altLang="en-US" dirty="0" smtClean="0"/>
              <a:t>방문하지 않은 정점 중 </a:t>
            </a:r>
            <a:r>
              <a:rPr lang="en-US" altLang="ko-KR" dirty="0" err="1" smtClean="0"/>
              <a:t>dist</a:t>
            </a:r>
            <a:r>
              <a:rPr lang="ko-KR" altLang="en-US" dirty="0" smtClean="0"/>
              <a:t> 가 가장 작은 값을 찾는다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우선순위큐</a:t>
            </a:r>
            <a:r>
              <a:rPr lang="en-US" altLang="ko-KR" dirty="0" smtClean="0"/>
              <a:t> 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528" y="1825625"/>
            <a:ext cx="4234944" cy="4351338"/>
          </a:xfrm>
        </p:spPr>
      </p:pic>
    </p:spTree>
    <p:extLst>
      <p:ext uri="{BB962C8B-B14F-4D97-AF65-F5344CB8AC3E}">
        <p14:creationId xmlns:p14="http://schemas.microsoft.com/office/powerpoint/2010/main" val="50345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다익스트라 문제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https://swexpertacademy.com/main/talk/solvingClub/problemView.do?solveclubId=AWJ0hbNas8UDFAWo&amp;contestProbId=AV4xuqCqBeUDFAUx&amp;probBoxId=AWKojqxa06QDFAUV&amp;type=PROBLEM&amp;problemBoxTitle=%EC%B6%94%EA%B0%80+%EB%AC%B8%EC%A0%9C&amp;problemBoxCnt=25</a:t>
            </a:r>
            <a:r>
              <a:rPr lang="ko-KR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5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129</Words>
  <Application>Microsoft Macintosh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맑은 고딕</vt:lpstr>
      <vt:lpstr>Calibri</vt:lpstr>
      <vt:lpstr>Calibri Light</vt:lpstr>
      <vt:lpstr>Arial</vt:lpstr>
      <vt:lpstr>Office Theme</vt:lpstr>
      <vt:lpstr>다익스트라</vt:lpstr>
      <vt:lpstr>다익스트라</vt:lpstr>
      <vt:lpstr>구현</vt:lpstr>
      <vt:lpstr>시간복잡도</vt:lpstr>
      <vt:lpstr>우선순위큐 X</vt:lpstr>
      <vt:lpstr>우선순위큐 X</vt:lpstr>
      <vt:lpstr>다익스트라 문제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2018-04-28T14:41:42Z</dcterms:created>
  <dcterms:modified xsi:type="dcterms:W3CDTF">2018-04-28T17:18:33Z</dcterms:modified>
</cp:coreProperties>
</file>