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5CF4-1CF9-40C7-A7D5-3670380B8B4A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예제를 만들기</a:t>
            </a:r>
            <a:endParaRPr lang="en-US" altLang="ko-KR" dirty="0" smtClean="0"/>
          </a:p>
          <a:p>
            <a:r>
              <a:rPr lang="ko-KR" altLang="en-US" dirty="0" smtClean="0"/>
              <a:t>그리고 코드를 분석하며 예제를 </a:t>
            </a:r>
            <a:r>
              <a:rPr lang="ko-KR" altLang="en-US" dirty="0" err="1" smtClean="0"/>
              <a:t>직접해보기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27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83" y="0"/>
            <a:ext cx="5672592" cy="6872082"/>
          </a:xfrm>
        </p:spPr>
      </p:pic>
    </p:spTree>
    <p:extLst>
      <p:ext uri="{BB962C8B-B14F-4D97-AF65-F5344CB8AC3E}">
        <p14:creationId xmlns:p14="http://schemas.microsoft.com/office/powerpoint/2010/main" val="357077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76" y="1296987"/>
            <a:ext cx="6090071" cy="4351338"/>
          </a:xfrm>
        </p:spPr>
      </p:pic>
    </p:spTree>
    <p:extLst>
      <p:ext uri="{BB962C8B-B14F-4D97-AF65-F5344CB8AC3E}">
        <p14:creationId xmlns:p14="http://schemas.microsoft.com/office/powerpoint/2010/main" val="2782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13" y="596900"/>
            <a:ext cx="6400896" cy="6032500"/>
          </a:xfrm>
        </p:spPr>
      </p:pic>
    </p:spTree>
    <p:extLst>
      <p:ext uri="{BB962C8B-B14F-4D97-AF65-F5344CB8AC3E}">
        <p14:creationId xmlns:p14="http://schemas.microsoft.com/office/powerpoint/2010/main" val="67246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20.7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14" y="511174"/>
            <a:ext cx="5869159" cy="6175375"/>
          </a:xfrm>
        </p:spPr>
      </p:pic>
      <p:sp>
        <p:nvSpPr>
          <p:cNvPr id="5" name="TextBox 4"/>
          <p:cNvSpPr txBox="1"/>
          <p:nvPr/>
        </p:nvSpPr>
        <p:spPr>
          <a:xfrm>
            <a:off x="1585913" y="237172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20.2</a:t>
            </a:r>
            <a:r>
              <a:rPr lang="ko-KR" altLang="en-US" dirty="0" smtClean="0"/>
              <a:t>와 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코드 20.2</vt:lpstr>
      <vt:lpstr>코드 20.3</vt:lpstr>
      <vt:lpstr>코드 20.4</vt:lpstr>
      <vt:lpstr>코드 20.7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</dc:creator>
  <cp:lastModifiedBy>Sangjo</cp:lastModifiedBy>
  <cp:revision>6</cp:revision>
  <dcterms:created xsi:type="dcterms:W3CDTF">2017-10-19T11:17:47Z</dcterms:created>
  <dcterms:modified xsi:type="dcterms:W3CDTF">2017-10-19T12:34:10Z</dcterms:modified>
</cp:coreProperties>
</file>