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2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5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5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DCB1-00BA-4D0F-AE98-234F64A5ACC6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F44D-D576-4ACB-BC15-EBDA71A0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8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375" TargetMode="External"/><Relationship Id="rId2" Type="http://schemas.openxmlformats.org/officeDocument/2006/relationships/hyperlink" Target="https://www.acmicpc.net/problem/21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13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Bipartite Matching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endParaRPr lang="en-US" altLang="ko-KR" sz="3200" dirty="0" smtClean="0"/>
          </a:p>
          <a:p>
            <a:pPr algn="r"/>
            <a:endParaRPr lang="en-US" altLang="ko-KR" sz="3200" dirty="0"/>
          </a:p>
          <a:p>
            <a:pPr algn="r"/>
            <a:endParaRPr lang="en-US" altLang="ko-KR" sz="3200" dirty="0" smtClean="0"/>
          </a:p>
          <a:p>
            <a:pPr algn="r"/>
            <a:r>
              <a:rPr lang="en-US" altLang="ko-KR" sz="3200" dirty="0" smtClean="0"/>
              <a:t>Sang Jo Kim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00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Bipartite Matching?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924" y="2010677"/>
            <a:ext cx="7043995" cy="4847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444060"/>
            <a:ext cx="3461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Source</a:t>
            </a:r>
            <a:r>
              <a:rPr lang="ko-KR" altLang="en-US" sz="2400" dirty="0" smtClean="0"/>
              <a:t>에서 연결되는 그룹과 </a:t>
            </a:r>
            <a:r>
              <a:rPr lang="en-US" altLang="ko-KR" sz="2400" dirty="0" smtClean="0"/>
              <a:t>Sink</a:t>
            </a:r>
            <a:r>
              <a:rPr lang="ko-KR" altLang="en-US" sz="2400" dirty="0" smtClean="0"/>
              <a:t>로 연결되는 그룹으로 나눠지는 </a:t>
            </a:r>
            <a:r>
              <a:rPr lang="en-US" altLang="ko-KR" sz="2400" dirty="0" smtClean="0"/>
              <a:t>Flow Graph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115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Ford-Fulkerson</a:t>
            </a:r>
            <a:r>
              <a:rPr lang="ko-KR" altLang="en-US" dirty="0" smtClean="0"/>
              <a:t>을 사용할 것이냐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https://www.acmicpc.net/problem/2188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https://www.acmicpc.net/problem/11375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https://www.acmicpc.net/problem/11376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2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Bipartite Matching</vt:lpstr>
      <vt:lpstr>Bipartite Matching?</vt:lpstr>
      <vt:lpstr>어떻게 Ford-Fulkerson을 사용할 것이냐?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Bipartite Matching</dc:title>
  <dc:creator>Sangjo</dc:creator>
  <cp:lastModifiedBy>Sangjo</cp:lastModifiedBy>
  <cp:revision>2</cp:revision>
  <dcterms:created xsi:type="dcterms:W3CDTF">2018-05-05T11:47:02Z</dcterms:created>
  <dcterms:modified xsi:type="dcterms:W3CDTF">2018-05-05T12:03:02Z</dcterms:modified>
</cp:coreProperties>
</file>