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8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053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70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40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9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81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83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97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9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CA9E-B16B-C84B-BC31-1F106FDD525C}" type="datetimeFigureOut">
              <a:rPr kumimoji="1" lang="ko-KR" altLang="en-US" smtClean="0"/>
              <a:t>2017. 10. 1.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D80B-330F-FE45-8CD8-16E082B0938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64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ream-cy.tistory.com/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18.</a:t>
            </a:r>
            <a:r>
              <a:rPr kumimoji="1" lang="ko-KR" altLang="en-US" dirty="0" smtClean="0"/>
              <a:t> 선형 자료 구조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2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백준 </a:t>
            </a:r>
            <a:r>
              <a:rPr kumimoji="1" lang="is-IS" altLang="ko-KR" dirty="0" smtClean="0"/>
              <a:t>1406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에디터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iterator</a:t>
            </a:r>
            <a:r>
              <a:rPr kumimoji="1" lang="ko-KR" altLang="en-US" dirty="0" smtClean="0"/>
              <a:t>를 사용해 배열을 출력하는 부분 보고 넘어 갑시다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ko-KR" altLang="en-US" dirty="0" smtClean="0"/>
              <a:t>끝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7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동적 배열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 smtClean="0"/>
              <a:t>자료의 개수가 변함에 따라 크기가 변경되는 배열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배열의 특성을 그대로 가진다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메모리의 연속된 위치에 저장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주어진 위치의 원소 반환 </a:t>
            </a:r>
            <a:r>
              <a:rPr kumimoji="1" lang="en-US" altLang="ko-KR" dirty="0" smtClean="0"/>
              <a:t>O(1)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 smtClean="0"/>
              <a:t>resize()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O(N)</a:t>
            </a:r>
          </a:p>
          <a:p>
            <a:r>
              <a:rPr kumimoji="1" lang="en-US" altLang="ko-KR" dirty="0" smtClean="0"/>
              <a:t>append() =&gt; </a:t>
            </a:r>
            <a:r>
              <a:rPr kumimoji="1" lang="ko-KR" altLang="en-US" dirty="0" smtClean="0"/>
              <a:t>상수 시간 </a:t>
            </a:r>
            <a:endParaRPr kumimoji="1" lang="en-US" altLang="ko-KR" dirty="0" smtClean="0"/>
          </a:p>
          <a:p>
            <a:r>
              <a:rPr kumimoji="1" lang="ko-KR" altLang="en-US" dirty="0" smtClean="0"/>
              <a:t>새 배열을 할당 받은 뒤 복사하고 바꿔치기 한다</a:t>
            </a:r>
            <a:r>
              <a:rPr kumimoji="1" lang="en-US" altLang="ko-KR" dirty="0" smtClean="0"/>
              <a:t>.</a:t>
            </a:r>
          </a:p>
          <a:p>
            <a:pPr marL="457200" lvl="1" indent="0">
              <a:buNone/>
            </a:pP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size; // </a:t>
            </a:r>
            <a:r>
              <a:rPr kumimoji="1" lang="ko-KR" altLang="en-US" dirty="0" smtClean="0"/>
              <a:t>배열 크기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err="1" smtClean="0"/>
              <a:t>ElementType</a:t>
            </a:r>
            <a:r>
              <a:rPr kumimoji="1" lang="en-US" altLang="ko-KR" dirty="0" smtClean="0"/>
              <a:t>* array;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//</a:t>
            </a:r>
            <a:r>
              <a:rPr kumimoji="1" lang="ko-KR" altLang="en-US" dirty="0" smtClean="0"/>
              <a:t> 실제 배열을 가리키는 포인터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66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동적 배열 </a:t>
            </a:r>
            <a:r>
              <a:rPr kumimoji="1" lang="en-US" altLang="ko-KR" dirty="0" smtClean="0"/>
              <a:t>-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append()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메모리를 할당받을 때 크기가 커질 것을 대비해 여유있게 메모리 할당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배열의 크기와 포인터 외에 실제 용량을 함께 저장해야함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배열의 용량이 꽉 찼을 경우 재할당 </a:t>
            </a:r>
            <a:r>
              <a:rPr kumimoji="1" lang="en-US" altLang="ko-KR" dirty="0" smtClean="0"/>
              <a:t>(P.611</a:t>
            </a:r>
            <a:r>
              <a:rPr kumimoji="1" lang="ko-KR" altLang="en-US" dirty="0" smtClean="0"/>
              <a:t> 코드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O(N+M)</a:t>
            </a:r>
            <a:r>
              <a:rPr kumimoji="1" lang="ko-KR" altLang="en-US" dirty="0" smtClean="0"/>
              <a:t> 으로 선형 시간이지만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재할당 과정은 아주 가끔 일어나기 때문에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평균시간은 여전히 상수시간일 수 있다</a:t>
            </a:r>
            <a:r>
              <a:rPr kumimoji="1" lang="en-US" altLang="ko-KR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129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상수 시간</a:t>
            </a:r>
            <a:r>
              <a:rPr kumimoji="1" lang="en-US" altLang="ko-KR" dirty="0" smtClean="0"/>
              <a:t> append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현재 가진 원소의 개수에 비례해서 여유분을 확보한다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O(N)+O(N) = O(N)</a:t>
            </a:r>
            <a:endParaRPr kumimoji="1" lang="en-US" altLang="ko-KR" dirty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구현하지 말고 표준 라이브러리 사용하기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연결 리스트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임의의 위치에 원소 삽입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삭제 유리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메모리 상에 흩어져서 저장됨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kumimoji="1" lang="ko-KR" altLang="en-US" dirty="0" smtClean="0"/>
              <a:t>이전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다음을 가리키는 포인터를 가지고 있음</a:t>
            </a:r>
            <a:endParaRPr kumimoji="1" lang="en-US" altLang="ko-KR" dirty="0" smtClean="0"/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endParaRPr kumimoji="1" lang="en-US" altLang="ko-KR" dirty="0"/>
          </a:p>
          <a:p>
            <a:pPr marL="457200" lvl="1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err="1" smtClean="0"/>
              <a:t>struct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ListNode</a:t>
            </a:r>
            <a:r>
              <a:rPr kumimoji="1" lang="en-US" altLang="ko-KR" dirty="0" smtClean="0"/>
              <a:t> {</a:t>
            </a:r>
          </a:p>
          <a:p>
            <a:pPr marL="914400" lvl="2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element;</a:t>
            </a:r>
          </a:p>
          <a:p>
            <a:pPr marL="914400" lvl="2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 err="1" smtClean="0"/>
              <a:t>ListNode</a:t>
            </a:r>
            <a:r>
              <a:rPr kumimoji="1" lang="en-US" altLang="ko-KR" dirty="0" smtClean="0"/>
              <a:t> *</a:t>
            </a:r>
            <a:r>
              <a:rPr kumimoji="1" lang="en-US" altLang="ko-KR" dirty="0" err="1" smtClean="0"/>
              <a:t>prev</a:t>
            </a:r>
            <a:r>
              <a:rPr kumimoji="1" lang="en-US" altLang="ko-KR" dirty="0" smtClean="0"/>
              <a:t>, *next;</a:t>
            </a:r>
          </a:p>
          <a:p>
            <a:pPr marL="457200" lvl="1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dirty="0"/>
              <a:t>}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694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연결 리스트 다루기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검색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앞에서부터 하나씩 차례대로 해야함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선형 시간</a:t>
            </a:r>
            <a:endParaRPr kumimoji="1" lang="en-US" altLang="ko-KR" dirty="0" smtClean="0"/>
          </a:p>
          <a:p>
            <a:r>
              <a:rPr kumimoji="1" lang="ko-KR" altLang="en-US" dirty="0" smtClean="0"/>
              <a:t>삽입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삭제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포인터만 바꿔주면 된다 </a:t>
            </a:r>
            <a:r>
              <a:rPr kumimoji="1" lang="en-US" altLang="ko-KR" dirty="0" smtClean="0"/>
              <a:t>=&gt;</a:t>
            </a:r>
            <a:r>
              <a:rPr kumimoji="1" lang="ko-KR" altLang="en-US" dirty="0" smtClean="0"/>
              <a:t> 상수 시간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구현하지 말고 표준 라이브러리 사용하기 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66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연결 리스트 응용 연산</a:t>
            </a:r>
            <a:r>
              <a:rPr kumimoji="1" lang="en-US" altLang="ko-KR" dirty="0" smtClean="0"/>
              <a:t>	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잘라 붙이기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다른 리스트를 통째로 삽입하는 것도 상수 시간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몇 개가  추가 됐는지 모르기 때문에 개수를 객체에 유지해야함</a:t>
            </a:r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r>
              <a:rPr kumimoji="1" lang="ko-KR" altLang="en-US" dirty="0" smtClean="0"/>
              <a:t>삭제 했던 원소 돌려 놓기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포인트를 잘 바꾼다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18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동적 배열 </a:t>
            </a:r>
            <a:r>
              <a:rPr kumimoji="1" lang="en-US" altLang="ko-KR" dirty="0" smtClean="0"/>
              <a:t>VS </a:t>
            </a:r>
            <a:r>
              <a:rPr kumimoji="1" lang="ko-KR" altLang="en-US" dirty="0" smtClean="0"/>
              <a:t>연결 리스트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p.620</a:t>
            </a:r>
            <a:r>
              <a:rPr kumimoji="1" lang="ko-KR" altLang="en-US" dirty="0" smtClean="0"/>
              <a:t> 쪽 표를 보고 넘어갑시다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일반적으로 동적 배열 </a:t>
            </a:r>
            <a:r>
              <a:rPr kumimoji="1" lang="en-US" altLang="ko-KR" dirty="0" err="1" smtClean="0"/>
              <a:t>cpu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캐시의 효율을 높여주기 때문에 좋다고 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조세푸스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>
                <a:hlinkClick r:id="rId2"/>
              </a:rPr>
              <a:t>http://dream-cy.tistory.com/5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리스트의 사용법을 숙지해 봅시다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pPr marL="0" indent="0">
              <a:buNone/>
            </a:pPr>
            <a:r>
              <a:rPr lang="is-IS" altLang="ko-KR" dirty="0" smtClean="0"/>
              <a:t>Q. if(kill </a:t>
            </a:r>
            <a:r>
              <a:rPr lang="is-IS" altLang="ko-KR" dirty="0"/>
              <a:t>== soldier.end()) </a:t>
            </a:r>
            <a:r>
              <a:rPr lang="is-IS" altLang="ko-KR" dirty="0" smtClean="0"/>
              <a:t>{</a:t>
            </a:r>
            <a:r>
              <a:rPr lang="ko-KR" altLang="en-US" dirty="0" smtClean="0"/>
              <a:t> </a:t>
            </a:r>
            <a:r>
              <a:rPr lang="is-IS" altLang="ko-KR" dirty="0" smtClean="0"/>
              <a:t>kill </a:t>
            </a:r>
            <a:r>
              <a:rPr lang="is-IS" altLang="ko-KR" dirty="0"/>
              <a:t>= soldier.begin</a:t>
            </a:r>
            <a:r>
              <a:rPr lang="is-IS" altLang="ko-KR" dirty="0" smtClean="0"/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163027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287</Words>
  <Application>Microsoft Macintosh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18. 선형 자료 구조</vt:lpstr>
      <vt:lpstr>동적 배열 </vt:lpstr>
      <vt:lpstr>동적 배열 - append()</vt:lpstr>
      <vt:lpstr>상수 시간 append</vt:lpstr>
      <vt:lpstr>연결 리스트</vt:lpstr>
      <vt:lpstr>연결 리스트 다루기</vt:lpstr>
      <vt:lpstr>연결 리스트 응용 연산 </vt:lpstr>
      <vt:lpstr>동적 배열 VS 연결 리스트</vt:lpstr>
      <vt:lpstr>조세푸스</vt:lpstr>
      <vt:lpstr>백준 1406 - 에디터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선형 자료 구조</dc:title>
  <dc:creator>Microsoft Office 사용자</dc:creator>
  <cp:lastModifiedBy>Microsoft Office 사용자</cp:lastModifiedBy>
  <cp:revision>7</cp:revision>
  <dcterms:created xsi:type="dcterms:W3CDTF">2017-09-30T15:40:34Z</dcterms:created>
  <dcterms:modified xsi:type="dcterms:W3CDTF">2017-09-30T16:41:17Z</dcterms:modified>
</cp:coreProperties>
</file>