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77" r:id="rId8"/>
    <p:sldId id="263" r:id="rId9"/>
    <p:sldId id="279" r:id="rId10"/>
    <p:sldId id="265" r:id="rId11"/>
    <p:sldId id="267" r:id="rId12"/>
    <p:sldId id="278" r:id="rId13"/>
    <p:sldId id="270" r:id="rId14"/>
    <p:sldId id="271" r:id="rId15"/>
    <p:sldId id="272" r:id="rId16"/>
    <p:sldId id="27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5B45-3BA7-4D6A-9639-9DD62A60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0D033-7654-4183-B8BF-0EF2F9D8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178A1-7E4C-48AD-A128-09296C9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24E3D-22DD-4737-851A-75411695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B16F-6974-4C8F-AB54-736A974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6777-0E08-451E-BF73-D740A75F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7910A-9CCC-4EFB-AC4D-421AACD1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6743A-29D4-495D-82F3-4979F3EF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66B5-3015-49F2-B350-4447776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595B0-DFA1-40BB-9A83-1AAFB4A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CACBA9-9DA7-42D8-8C20-98ED8E92A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7AF00-3FD1-4852-8361-3DB093AE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9D97-80EF-40DC-AFB2-7651D82C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9DD3-F805-4342-9F81-71415888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04FDA-8E99-4358-B39B-B658007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C10E-0C09-44E2-8E1D-7CCD678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7B4BA-3587-479A-9507-AE47DD00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92A8A-BAF4-4569-82ED-F42293F5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7F2B8-DD86-4893-95EE-48976D30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CE3E3-A49D-484D-B402-ACF1BBEE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0EA5-CD34-4BA0-887D-4D7ED34C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8E427-505E-46A5-8D26-A62D3D2A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86ADD-2485-4E30-B888-7F5E58EA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8676-145A-4000-A79F-D7FD68C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C8910-B9CA-4B02-8328-BE54BB1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217A-F49D-4831-8752-C045528E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DB677-1556-41E2-9AB6-1E810F92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75638-F253-4687-BCC5-96FF28FB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0FE4-FBB8-4449-8F15-9FCEDE8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1CE21-94C6-4D31-968A-44BF76C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D9E0-9D0B-47E2-AE6C-08BFBA26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97A6E-EDE2-4EBD-A422-D203FE2F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5F0C4-833E-477A-8AE4-B87DFD4E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C221-6789-4101-B350-64FC8470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76246-771E-46C5-9A5F-D94F9C87D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56322-1A9F-42D7-883E-6BCEF5E6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234DE-FD4F-46DE-9285-3CF1055D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5A7A7-4119-409C-AD3E-DFEE537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D779E1-050D-4578-9483-544299DA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0DC02-0813-48DE-B204-0781F898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23982-B444-4955-8384-AD87F17E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34817-C515-4551-AAA3-EF3F54C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0F81F-1F67-44DC-B139-205D6E0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8A36E-1B5E-48AA-AD12-7E37752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59D283-C06A-4481-ABA8-B0CE99B9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847AF-40C0-45AB-BFC9-316F8F3B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37FC-E0D7-466B-B124-843B68C9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60293-DF87-4646-8E6C-063E13C7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4FC36-E1BD-4898-A91F-757813D7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E6E38-8682-4EB1-931F-965ABE7D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F6103-5F98-40D5-970F-7A5B7D5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03A0F-EB85-43BF-84CC-A23146A5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A921-0BB1-4EAD-AC6D-87CF55E6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EF7B8-62CC-4B88-A110-DA9472AC3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948B-4D16-477E-A6D0-DB36DD75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93DE8-CA8C-4F89-9EF2-4A1E498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9E379-31A2-406E-9F36-427346B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5E049-2BC5-467F-99A4-FF34F1C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6866A-8EFC-4A9E-AF48-3942478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5F355-17D2-4A30-B49F-D0697C3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05D4C-608D-499B-82C7-03CACD07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D631-7F3A-41F1-B3A5-312D5064F1E9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1A490-8534-46D4-8FD7-7FA30EE67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8FEE8-1E72-4EC0-8731-0FFA317B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27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CC25-7926-4D29-8EE9-4632DC5E8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A7DE1-F65C-42A3-8A1E-6682B7CB5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2018-01-07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3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5E76C-0C9C-4173-8108-5E8733B7E71B}"/>
              </a:ext>
            </a:extLst>
          </p:cNvPr>
          <p:cNvSpPr txBox="1"/>
          <p:nvPr/>
        </p:nvSpPr>
        <p:spPr>
          <a:xfrm>
            <a:off x="874776" y="165411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를 추가해보자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A9C44-227B-46F9-99C5-8655B0D9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8" y="2219324"/>
            <a:ext cx="4356491" cy="35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46232-3FB1-4174-8B56-AB6BF78C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30" y="3429000"/>
            <a:ext cx="4242140" cy="24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72241-0E51-4037-82F3-AA830D72BBD2}"/>
              </a:ext>
            </a:extLst>
          </p:cNvPr>
          <p:cNvSpPr txBox="1"/>
          <p:nvPr/>
        </p:nvSpPr>
        <p:spPr>
          <a:xfrm>
            <a:off x="975359" y="195072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루트를 가장 마지막에 있는 값으로 바꿈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19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72241-0E51-4037-82F3-AA830D72BBD2}"/>
              </a:ext>
            </a:extLst>
          </p:cNvPr>
          <p:cNvSpPr txBox="1"/>
          <p:nvPr/>
        </p:nvSpPr>
        <p:spPr>
          <a:xfrm>
            <a:off x="975359" y="1950720"/>
            <a:ext cx="4497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Children</a:t>
            </a:r>
            <a:r>
              <a:rPr lang="ko-KR" altLang="en-US" sz="2000" dirty="0"/>
              <a:t>과 비교하면서 아래로 </a:t>
            </a:r>
            <a:r>
              <a:rPr lang="ko-KR" altLang="en-US" sz="2000" dirty="0" err="1"/>
              <a:t>내려감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Max-heap</a:t>
            </a:r>
            <a:r>
              <a:rPr lang="ko-KR" altLang="en-US" sz="2000" dirty="0"/>
              <a:t>이기 때문에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루트</a:t>
            </a:r>
            <a:r>
              <a:rPr lang="en-US" altLang="ko-KR" sz="2000" dirty="0"/>
              <a:t>&gt;children</a:t>
            </a:r>
            <a:r>
              <a:rPr lang="ko-KR" altLang="en-US" sz="2000" dirty="0"/>
              <a:t>을 만족하려면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와 </a:t>
            </a:r>
            <a:r>
              <a:rPr lang="en-US" altLang="ko-KR" sz="2000" dirty="0"/>
              <a:t>1</a:t>
            </a:r>
            <a:r>
              <a:rPr lang="ko-KR" altLang="en-US" sz="2000" dirty="0"/>
              <a:t>을 바꿔야함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AC8E7-33A0-4446-8583-A3B1F902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78" y="3953855"/>
            <a:ext cx="3937444" cy="23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0FFD2-721B-488C-9D33-2DD85DE0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97" y="3076454"/>
            <a:ext cx="4148205" cy="240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D6226-67BD-4500-A165-C1503714C026}"/>
              </a:ext>
            </a:extLst>
          </p:cNvPr>
          <p:cNvSpPr txBox="1"/>
          <p:nvPr/>
        </p:nvSpPr>
        <p:spPr>
          <a:xfrm>
            <a:off x="975359" y="1950720"/>
            <a:ext cx="4497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Children</a:t>
            </a:r>
            <a:r>
              <a:rPr lang="ko-KR" altLang="en-US" sz="2000" dirty="0"/>
              <a:t>과 비교하면서 아래로 </a:t>
            </a:r>
            <a:r>
              <a:rPr lang="ko-KR" altLang="en-US" sz="2000" dirty="0" err="1"/>
              <a:t>내려감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26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1E511-313A-457C-BB5C-A9058EE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19" y="2263521"/>
            <a:ext cx="4227961" cy="23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 더 제거해보자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41DB7-D771-4B7B-946F-64A0FBE9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060020"/>
            <a:ext cx="5074920" cy="43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72939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최대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</a:t>
            </a:r>
            <a:r>
              <a:rPr lang="en-US" altLang="ko-KR" sz="2400" dirty="0"/>
              <a:t>: https://www.acmicpc.net/problem/11279</a:t>
            </a:r>
          </a:p>
          <a:p>
            <a:endParaRPr lang="en-US" altLang="ko-KR" sz="2400" dirty="0"/>
          </a:p>
          <a:p>
            <a:r>
              <a:rPr lang="ko-KR" altLang="en-US" sz="2400" dirty="0"/>
              <a:t>최소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https://www.acmicpc.net/problem/1927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보석 도둑 </a:t>
            </a:r>
            <a:r>
              <a:rPr lang="en-US" altLang="ko-KR" sz="2400" dirty="0"/>
              <a:t>: https://www.acmicpc.net/problem/1202</a:t>
            </a:r>
          </a:p>
        </p:txBody>
      </p:sp>
    </p:spTree>
    <p:extLst>
      <p:ext uri="{BB962C8B-B14F-4D97-AF65-F5344CB8AC3E}">
        <p14:creationId xmlns:p14="http://schemas.microsoft.com/office/powerpoint/2010/main" val="82257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변화하는 중간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908133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C++ STL </a:t>
            </a:r>
            <a:r>
              <a:rPr lang="en-US" altLang="ko-KR" sz="2400" dirty="0" err="1"/>
              <a:t>priority_queue</a:t>
            </a:r>
            <a:endParaRPr lang="en-US" altLang="ko-KR" sz="2400" dirty="0"/>
          </a:p>
          <a:p>
            <a:r>
              <a:rPr lang="en-US" altLang="ko-KR" sz="2000" dirty="0" err="1"/>
              <a:t>priority_queue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vector&lt;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&gt;, less&lt;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&gt; maxheap</a:t>
            </a:r>
          </a:p>
          <a:p>
            <a:r>
              <a:rPr lang="en-US" altLang="ko-KR" sz="2000" dirty="0" err="1"/>
              <a:t>priority_queue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vector&lt;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&gt;, </a:t>
            </a:r>
            <a:r>
              <a:rPr lang="en-US" altLang="ko-KR" sz="2000" dirty="0" err="1"/>
              <a:t>greatet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&gt; minheap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크기는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크기와 같거나</a:t>
            </a:r>
            <a:r>
              <a:rPr lang="en-US" altLang="ko-KR" sz="2400" dirty="0"/>
              <a:t>, </a:t>
            </a:r>
            <a:r>
              <a:rPr lang="ko-KR" altLang="en-US" sz="2400" dirty="0"/>
              <a:t>하나 더 크다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최대 원소는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최소 원소보다 작거나 같다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식이 깨지는 경우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503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030DD-DDE4-45B4-942B-EAE7007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4EC18-F4DB-4898-BDB0-6B7A2DDC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65" y="3044655"/>
            <a:ext cx="5337619" cy="2188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54A61-6384-47FA-8ACC-C0A8CFE8414D}"/>
              </a:ext>
            </a:extLst>
          </p:cNvPr>
          <p:cNvSpPr txBox="1"/>
          <p:nvPr/>
        </p:nvSpPr>
        <p:spPr>
          <a:xfrm>
            <a:off x="984504" y="1767507"/>
            <a:ext cx="69942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우선순위가 가장 높은 자료가 가장 먼저 </a:t>
            </a:r>
            <a:r>
              <a:rPr lang="ko-KR" altLang="en-US" sz="2400" dirty="0" err="1"/>
              <a:t>꺼내진다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 </a:t>
            </a:r>
            <a:r>
              <a:rPr lang="ko-KR" altLang="en-US" sz="2400" dirty="0"/>
              <a:t>리얼타임 </a:t>
            </a:r>
            <a:r>
              <a:rPr lang="en-US" altLang="ko-KR" sz="2400" dirty="0"/>
              <a:t>OS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구현방법 </a:t>
            </a:r>
            <a:r>
              <a:rPr lang="en-US" altLang="ko-KR" sz="2400" dirty="0"/>
              <a:t>: </a:t>
            </a:r>
            <a:r>
              <a:rPr lang="ko-KR" altLang="en-US" sz="2400" dirty="0"/>
              <a:t>배열 이용 </a:t>
            </a:r>
            <a:r>
              <a:rPr lang="en-US" altLang="ko-KR" sz="2400" dirty="0"/>
              <a:t>/</a:t>
            </a:r>
            <a:r>
              <a:rPr lang="ko-KR" altLang="en-US" sz="2400" dirty="0"/>
              <a:t> 이진 검색 트리 이용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453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F373DA-4242-41BB-8993-8C973C04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" y="1536170"/>
            <a:ext cx="4124325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D2E32-2C44-4C44-A690-48C3ED4782C2}"/>
              </a:ext>
            </a:extLst>
          </p:cNvPr>
          <p:cNvSpPr txBox="1"/>
          <p:nvPr/>
        </p:nvSpPr>
        <p:spPr>
          <a:xfrm>
            <a:off x="973666" y="920496"/>
            <a:ext cx="279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Perfect Binary Tree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E6973-B04C-4826-A4DF-16B503302284}"/>
              </a:ext>
            </a:extLst>
          </p:cNvPr>
          <p:cNvSpPr txBox="1"/>
          <p:nvPr/>
        </p:nvSpPr>
        <p:spPr>
          <a:xfrm>
            <a:off x="973666" y="3525839"/>
            <a:ext cx="335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Complete Binary Tree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6F83C4-F08D-424C-97FD-05ADC714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9"/>
          <a:stretch/>
        </p:blipFill>
        <p:spPr>
          <a:xfrm>
            <a:off x="1046362" y="4146804"/>
            <a:ext cx="3706812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8DA83-5444-43E5-B9C1-E342D08A475A}"/>
              </a:ext>
            </a:extLst>
          </p:cNvPr>
          <p:cNvSpPr txBox="1"/>
          <p:nvPr/>
        </p:nvSpPr>
        <p:spPr>
          <a:xfrm>
            <a:off x="5904315" y="1412917"/>
            <a:ext cx="416652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리프 노드를 제외한 노드의 자식 수 </a:t>
            </a:r>
            <a:r>
              <a:rPr lang="en-US" altLang="ko-KR" dirty="0"/>
              <a:t>: 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리프 노드의 자식의 수 </a:t>
            </a:r>
            <a:r>
              <a:rPr lang="en-US" altLang="ko-KR" dirty="0"/>
              <a:t>: 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리프 노드의 </a:t>
            </a:r>
            <a:r>
              <a:rPr lang="en-US" altLang="ko-KR" dirty="0"/>
              <a:t>depth</a:t>
            </a:r>
            <a:r>
              <a:rPr lang="ko-KR" altLang="en-US" dirty="0"/>
              <a:t>가 같아야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인 트리의 노드 개수 </a:t>
            </a:r>
            <a:r>
              <a:rPr lang="en-US" altLang="ko-KR" dirty="0"/>
              <a:t>= 2^h-1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E66BD-161E-4960-9ED1-B3D6908E71D3}"/>
              </a:ext>
            </a:extLst>
          </p:cNvPr>
          <p:cNvSpPr txBox="1"/>
          <p:nvPr/>
        </p:nvSpPr>
        <p:spPr>
          <a:xfrm>
            <a:off x="5904315" y="4012692"/>
            <a:ext cx="50610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마지막 레벨에는 노드가 일부는 없을 수도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오른쪽에서부터 몇 개가 사라진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높이 </a:t>
            </a:r>
            <a:r>
              <a:rPr lang="en-US" altLang="ko-KR" dirty="0"/>
              <a:t>: </a:t>
            </a:r>
            <a:r>
              <a:rPr lang="en-US" altLang="ko-KR" dirty="0" err="1"/>
              <a:t>lgN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9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030DD-DDE4-45B4-942B-EAE7007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2AEE-4E13-4B78-B8E9-5C2D5C9FF35F}"/>
              </a:ext>
            </a:extLst>
          </p:cNvPr>
          <p:cNvSpPr txBox="1"/>
          <p:nvPr/>
        </p:nvSpPr>
        <p:spPr>
          <a:xfrm>
            <a:off x="975360" y="1987296"/>
            <a:ext cx="6753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Max-heap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부모 노드는 자식 노드에 들어있는 값보다 크다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대소 관계 규칙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Min-heap</a:t>
            </a:r>
          </a:p>
          <a:p>
            <a:r>
              <a:rPr lang="ko-KR" altLang="en-US" sz="2400" dirty="0"/>
              <a:t>부모 노드는 자식 노드에 들어있는 값보다 작다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413A-29ED-4262-BF72-7387B458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300" y="1964632"/>
            <a:ext cx="1695450" cy="13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E68F4-5937-4A07-B222-F84D08CF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150" y="3910786"/>
            <a:ext cx="1752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9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BDDB-6534-4C64-AC2E-EE844C0A00C7}"/>
              </a:ext>
            </a:extLst>
          </p:cNvPr>
          <p:cNvSpPr txBox="1"/>
          <p:nvPr/>
        </p:nvSpPr>
        <p:spPr>
          <a:xfrm>
            <a:off x="975360" y="1987296"/>
            <a:ext cx="5793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Max-heap</a:t>
            </a:r>
            <a:r>
              <a:rPr lang="ko-KR" altLang="en-US" sz="2000" dirty="0"/>
              <a:t>에서 가장 큰 값은 루트에 들어가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개가 </a:t>
            </a:r>
            <a:r>
              <a:rPr lang="en-US" altLang="ko-KR" sz="2000" dirty="0"/>
              <a:t>Heap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들어가있으면</a:t>
            </a:r>
            <a:r>
              <a:rPr lang="ko-KR" altLang="en-US" sz="2000" dirty="0"/>
              <a:t> 높이는 </a:t>
            </a:r>
            <a:r>
              <a:rPr lang="en-US" altLang="ko-KR" sz="2000" dirty="0" err="1"/>
              <a:t>lgN</a:t>
            </a:r>
            <a:r>
              <a:rPr lang="ko-KR" altLang="en-US" sz="2000" dirty="0"/>
              <a:t>이 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BCC2F-FBF7-436C-B451-C3EBD809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71" y="3299567"/>
            <a:ext cx="4948857" cy="2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5FBFA-CCCF-44C2-9990-E01A9371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75" y="1987296"/>
            <a:ext cx="4245463" cy="252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879F7-1CFF-4AAC-9C3E-5DB444825444}"/>
              </a:ext>
            </a:extLst>
          </p:cNvPr>
          <p:cNvSpPr txBox="1"/>
          <p:nvPr/>
        </p:nvSpPr>
        <p:spPr>
          <a:xfrm>
            <a:off x="975359" y="1950720"/>
            <a:ext cx="4880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가장 마지막 위치에 새로운 수를 넣는다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 수와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계속해서 비교해가면서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루트</a:t>
            </a:r>
            <a:r>
              <a:rPr lang="en-US" altLang="ko-KR" sz="2000" dirty="0"/>
              <a:t>&lt;</a:t>
            </a:r>
            <a:r>
              <a:rPr lang="ko-KR" altLang="en-US" sz="2000" dirty="0"/>
              <a:t>자식 이면 두 수를 바꿔준다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33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BDDB-6534-4C64-AC2E-EE844C0A00C7}"/>
              </a:ext>
            </a:extLst>
          </p:cNvPr>
          <p:cNvSpPr txBox="1"/>
          <p:nvPr/>
        </p:nvSpPr>
        <p:spPr>
          <a:xfrm>
            <a:off x="838200" y="1602231"/>
            <a:ext cx="7561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를 넣어보자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비교한다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경우에 </a:t>
            </a:r>
            <a:r>
              <a:rPr lang="en-US" altLang="ko-KR" sz="2000" dirty="0"/>
              <a:t>3&lt;5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max-heap</a:t>
            </a:r>
            <a:r>
              <a:rPr lang="ko-KR" altLang="en-US" sz="2000" dirty="0"/>
              <a:t>의 성질을 만족하지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두 수를 </a:t>
            </a:r>
            <a:r>
              <a:rPr lang="en-US" altLang="ko-KR" sz="2000" dirty="0"/>
              <a:t>swap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18C978-21A8-4A98-9A0C-4735B9E8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4156776"/>
            <a:ext cx="4000500" cy="2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54307-7256-4E44-857B-9A58404F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10" y="4056622"/>
            <a:ext cx="4183980" cy="239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BB496-507D-438F-A47D-098A3AD3DA4D}"/>
              </a:ext>
            </a:extLst>
          </p:cNvPr>
          <p:cNvSpPr txBox="1"/>
          <p:nvPr/>
        </p:nvSpPr>
        <p:spPr>
          <a:xfrm>
            <a:off x="838200" y="1602231"/>
            <a:ext cx="7702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비교한다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경우에 </a:t>
            </a:r>
            <a:r>
              <a:rPr lang="en-US" altLang="ko-KR" sz="2000" dirty="0"/>
              <a:t>4&lt;5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max-heap</a:t>
            </a:r>
            <a:r>
              <a:rPr lang="ko-KR" altLang="en-US" sz="2000" dirty="0"/>
              <a:t>의 성질을 만족하지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두 수를 </a:t>
            </a:r>
            <a:r>
              <a:rPr lang="en-US" altLang="ko-KR" sz="200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11869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422AB-87EE-4511-8B0B-96A35132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19" y="2329243"/>
            <a:ext cx="3902362" cy="21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361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힙</vt:lpstr>
      <vt:lpstr>우선순위 큐</vt:lpstr>
      <vt:lpstr>PowerPoint 프레젠테이션</vt:lpstr>
      <vt:lpstr>힙</vt:lpstr>
      <vt:lpstr>최대 힙</vt:lpstr>
      <vt:lpstr>최대 힙 삽입</vt:lpstr>
      <vt:lpstr>최대 힙 삽입</vt:lpstr>
      <vt:lpstr>최대 힙 삽입</vt:lpstr>
      <vt:lpstr>최대 힙 삽입</vt:lpstr>
      <vt:lpstr>최대 힙 삽입</vt:lpstr>
      <vt:lpstr>최대 힙 제거</vt:lpstr>
      <vt:lpstr>최대 힙 제거</vt:lpstr>
      <vt:lpstr>최대 힙 제거</vt:lpstr>
      <vt:lpstr>최대 힙 제거</vt:lpstr>
      <vt:lpstr>최대 힙 제거</vt:lpstr>
      <vt:lpstr>문제</vt:lpstr>
      <vt:lpstr>변화하는 중간 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yewon park</dc:creator>
  <cp:lastModifiedBy>yewon park</cp:lastModifiedBy>
  <cp:revision>12</cp:revision>
  <dcterms:created xsi:type="dcterms:W3CDTF">2018-01-06T02:39:42Z</dcterms:created>
  <dcterms:modified xsi:type="dcterms:W3CDTF">2018-01-06T19:04:25Z</dcterms:modified>
</cp:coreProperties>
</file>