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  <p:sldId id="280" r:id="rId17"/>
    <p:sldId id="276" r:id="rId18"/>
    <p:sldId id="277" r:id="rId19"/>
    <p:sldId id="278" r:id="rId20"/>
    <p:sldId id="279" r:id="rId21"/>
    <p:sldId id="263" r:id="rId22"/>
    <p:sldId id="264" r:id="rId23"/>
    <p:sldId id="265" r:id="rId24"/>
    <p:sldId id="266" r:id="rId25"/>
    <p:sldId id="25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669-2DAB-4529-AA9D-1455EDFA129E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6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br>
              <a:rPr lang="en-US" altLang="ko-KR" dirty="0" smtClean="0"/>
            </a:br>
            <a:r>
              <a:rPr lang="en-US" altLang="ko-KR" dirty="0" smtClean="0"/>
              <a:t>LCA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LCA</a:t>
            </a:r>
            <a:r>
              <a:rPr lang="ko-KR" altLang="en-US" dirty="0" smtClean="0"/>
              <a:t>를 가장 단순하고 쉽게 찾는 방법은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정점 중 깊이가 더 깊은 정점에서 계속 부모로 이동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둘의 깊이가 같아질 때까지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그리고 두 정점이 만날 때까지 두 정점을 동시에 부모로 이동시키면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정점이 만나는 지점이 </a:t>
            </a:r>
            <a:r>
              <a:rPr lang="en-US" altLang="ko-KR" dirty="0" smtClean="0"/>
              <a:t>LCA.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하지만 이 방법은 최악의 경우 </a:t>
            </a:r>
            <a:r>
              <a:rPr lang="en-US" altLang="ko-KR" dirty="0" smtClean="0"/>
              <a:t>O(N)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그러나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만에 찾을 수 있는 방법이 있다</a:t>
            </a:r>
            <a:r>
              <a:rPr lang="en-US" altLang="ko-KR" dirty="0" smtClean="0"/>
              <a:t>.!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시간적인 최적화를 하기 위해선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필요한 것은 역시 무엇이다</a:t>
            </a:r>
            <a:r>
              <a:rPr lang="en-US" altLang="ko-KR" dirty="0" smtClean="0"/>
              <a:t>?????    </a:t>
            </a:r>
            <a:r>
              <a:rPr lang="en-US" altLang="ko-KR" sz="3200" dirty="0" smtClean="0">
                <a:solidFill>
                  <a:srgbClr val="FF0000"/>
                </a:solidFill>
              </a:rPr>
              <a:t>=&gt; </a:t>
            </a:r>
            <a:r>
              <a:rPr lang="ko-KR" altLang="en-US" sz="3200" dirty="0" smtClean="0">
                <a:solidFill>
                  <a:srgbClr val="FF0000"/>
                </a:solidFill>
              </a:rPr>
              <a:t>전처리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3200" dirty="0" smtClean="0">
                <a:solidFill>
                  <a:srgbClr val="FF0000"/>
                </a:solidFill>
              </a:rPr>
              <a:t>사실 저는 이거 중요하다고 봐요</a:t>
            </a:r>
            <a:r>
              <a:rPr lang="en-US" altLang="ko-KR" sz="3200" dirty="0" smtClean="0">
                <a:solidFill>
                  <a:srgbClr val="FF0000"/>
                </a:solidFill>
              </a:rPr>
              <a:t>. </a:t>
            </a:r>
            <a:r>
              <a:rPr lang="ko-KR" altLang="en-US" sz="3200" dirty="0" smtClean="0">
                <a:solidFill>
                  <a:srgbClr val="FF0000"/>
                </a:solidFill>
              </a:rPr>
              <a:t>하드웨어 최적화를 할 때에도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전처리를</a:t>
            </a:r>
            <a:r>
              <a:rPr lang="ko-KR" altLang="en-US" sz="3200" dirty="0" smtClean="0">
                <a:solidFill>
                  <a:srgbClr val="FF0000"/>
                </a:solidFill>
              </a:rPr>
              <a:t> 하더라고요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3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그럼 어떻게 최적화를 하느냐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4400" dirty="0" smtClean="0"/>
              <a:t>parent[u][k] = </a:t>
            </a:r>
            <a:r>
              <a:rPr lang="ko-KR" altLang="en-US" sz="4400" dirty="0" smtClean="0"/>
              <a:t>정점 </a:t>
            </a:r>
            <a:r>
              <a:rPr lang="en-US" altLang="ko-KR" sz="4400" dirty="0" smtClean="0"/>
              <a:t>u</a:t>
            </a:r>
            <a:r>
              <a:rPr lang="ko-KR" altLang="en-US" sz="4400" dirty="0" smtClean="0"/>
              <a:t>의 </a:t>
            </a:r>
            <a:r>
              <a:rPr lang="en-US" altLang="ko-KR" sz="4400" dirty="0" smtClean="0"/>
              <a:t>2^k </a:t>
            </a:r>
            <a:r>
              <a:rPr lang="ko-KR" altLang="en-US" sz="4400" dirty="0" smtClean="0"/>
              <a:t>번째 부모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924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" t="15619" r="8298" b="13620"/>
          <a:stretch/>
        </p:blipFill>
        <p:spPr>
          <a:xfrm>
            <a:off x="427099" y="1502228"/>
            <a:ext cx="6287210" cy="5355772"/>
          </a:xfrm>
        </p:spPr>
      </p:pic>
      <p:sp>
        <p:nvSpPr>
          <p:cNvPr id="5" name="TextBox 4"/>
          <p:cNvSpPr txBox="1"/>
          <p:nvPr/>
        </p:nvSpPr>
        <p:spPr>
          <a:xfrm>
            <a:off x="7315200" y="1916566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자</a:t>
            </a:r>
            <a:r>
              <a:rPr lang="en-US" altLang="ko-KR" sz="2400" b="1" dirty="0" smtClean="0"/>
              <a:t>, 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여기서 알아야 할 것은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parent[u][k + 1]</a:t>
            </a:r>
          </a:p>
          <a:p>
            <a:r>
              <a:rPr lang="en-US" altLang="ko-KR" sz="2400" b="1" dirty="0" smtClean="0"/>
              <a:t> = parent[ parent[u][k] ][k]</a:t>
            </a:r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7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altLang="ko-KR" sz="3600" b="1" dirty="0" smtClean="0"/>
              <a:t>depth[u] &gt; depth[v]</a:t>
            </a:r>
            <a:r>
              <a:rPr lang="ko-KR" altLang="en-US" sz="3600" b="1" dirty="0" smtClean="0"/>
              <a:t>일 때</a:t>
            </a:r>
            <a:r>
              <a:rPr lang="en-US" altLang="ko-KR" sz="3600" b="1" dirty="0" smtClean="0"/>
              <a:t>, u</a:t>
            </a:r>
            <a:r>
              <a:rPr lang="ko-KR" altLang="en-US" sz="3600" b="1" dirty="0" smtClean="0"/>
              <a:t>를 </a:t>
            </a:r>
            <a:r>
              <a:rPr lang="en-US" altLang="ko-KR" sz="3600" b="1" dirty="0" smtClean="0"/>
              <a:t>parent[u]</a:t>
            </a:r>
            <a:r>
              <a:rPr lang="ko-KR" altLang="en-US" sz="3600" b="1" dirty="0" smtClean="0"/>
              <a:t>로 대체하는 것을 반복한다</a:t>
            </a:r>
            <a:r>
              <a:rPr lang="en-US" altLang="ko-KR" sz="36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2400" b="1" dirty="0" smtClean="0"/>
              <a:t>u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v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depth </a:t>
            </a:r>
            <a:r>
              <a:rPr lang="ko-KR" altLang="en-US" sz="2400" b="1" dirty="0" smtClean="0"/>
              <a:t>차이가 </a:t>
            </a:r>
            <a:r>
              <a:rPr lang="en-US" altLang="ko-KR" sz="2400" b="1" dirty="0" smtClean="0"/>
              <a:t>20</a:t>
            </a:r>
            <a:r>
              <a:rPr lang="ko-KR" altLang="en-US" sz="2400" b="1" dirty="0" smtClean="0"/>
              <a:t>이라면</a:t>
            </a:r>
            <a:r>
              <a:rPr lang="en-US" altLang="ko-KR" sz="2400" b="1" dirty="0" smtClean="0"/>
              <a:t>, binary</a:t>
            </a:r>
            <a:r>
              <a:rPr lang="ko-KR" altLang="en-US" sz="2400" b="1" dirty="0" smtClean="0"/>
              <a:t>로는 </a:t>
            </a:r>
            <a:r>
              <a:rPr lang="en-US" altLang="ko-KR" sz="2400" b="1" dirty="0" smtClean="0"/>
              <a:t>10100(2)</a:t>
            </a:r>
            <a:r>
              <a:rPr lang="ko-KR" altLang="en-US" sz="2400" b="1" dirty="0" smtClean="0"/>
              <a:t>이므로 </a:t>
            </a:r>
            <a:r>
              <a:rPr lang="en-US" altLang="ko-KR" sz="2400" b="1" dirty="0" smtClean="0"/>
              <a:t>u</a:t>
            </a:r>
            <a:r>
              <a:rPr lang="ko-KR" altLang="en-US" sz="2400" b="1" dirty="0" smtClean="0"/>
              <a:t>를 </a:t>
            </a:r>
            <a:r>
              <a:rPr lang="en-US" altLang="ko-KR" sz="2400" b="1" dirty="0" smtClean="0"/>
              <a:t>2^2</a:t>
            </a:r>
            <a:r>
              <a:rPr lang="ko-KR" altLang="en-US" sz="2400" b="1" dirty="0" smtClean="0"/>
              <a:t>번째 부모로 올리고 </a:t>
            </a:r>
            <a:r>
              <a:rPr lang="en-US" altLang="ko-KR" sz="2400" b="1" dirty="0" smtClean="0"/>
              <a:t>2^16</a:t>
            </a:r>
            <a:r>
              <a:rPr lang="ko-KR" altLang="en-US" sz="2400" b="1" dirty="0" smtClean="0"/>
              <a:t>번째 부모로 올리면 된다</a:t>
            </a:r>
            <a:r>
              <a:rPr lang="en-US" altLang="ko-KR" sz="2400" b="1" dirty="0" smtClean="0"/>
              <a:t>!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예를 들어보자</a:t>
            </a:r>
            <a:r>
              <a:rPr lang="en-US" altLang="ko-KR" sz="2400" b="1" dirty="0" smtClean="0"/>
              <a:t>!!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32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3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깊이가 같다</a:t>
            </a:r>
            <a:r>
              <a:rPr lang="en-US" altLang="ko-KR" sz="3600" b="1" dirty="0" smtClean="0"/>
              <a:t>. u != v</a:t>
            </a:r>
            <a:r>
              <a:rPr lang="ko-KR" altLang="en-US" sz="3600" b="1" dirty="0" smtClean="0"/>
              <a:t>라면 둘 다 부모로 계속 올려 본다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ko-KR" altLang="en-US" sz="2400" b="1" dirty="0" smtClean="0"/>
              <a:t>만약 </a:t>
            </a:r>
            <a:r>
              <a:rPr lang="en-US" altLang="ko-KR" sz="2400" b="1" dirty="0" smtClean="0"/>
              <a:t>parent[u][k] != parent[v][k] </a:t>
            </a:r>
            <a:r>
              <a:rPr lang="ko-KR" altLang="en-US" sz="2400" b="1" dirty="0" smtClean="0"/>
              <a:t>이고</a:t>
            </a:r>
            <a:r>
              <a:rPr lang="en-US" altLang="ko-KR" sz="2400" b="1" dirty="0" smtClean="0"/>
              <a:t>,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parent[u][k + 1] == parent[v][k + 1] </a:t>
            </a:r>
            <a:r>
              <a:rPr lang="ko-KR" altLang="en-US" sz="2400" b="1" dirty="0" smtClean="0"/>
              <a:t>이라면</a:t>
            </a:r>
            <a:r>
              <a:rPr lang="en-US" altLang="ko-KR" sz="2400" b="1" dirty="0" smtClean="0"/>
              <a:t>,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둘의 </a:t>
            </a:r>
            <a:r>
              <a:rPr lang="en-US" altLang="ko-KR" sz="2400" b="1" dirty="0" smtClean="0"/>
              <a:t>LCA</a:t>
            </a:r>
            <a:r>
              <a:rPr lang="ko-KR" altLang="en-US" sz="2400" b="1" dirty="0" smtClean="0"/>
              <a:t>는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k + 1</a:t>
            </a:r>
            <a:r>
              <a:rPr lang="ko-KR" altLang="en-US" sz="2400" b="1" dirty="0" smtClean="0"/>
              <a:t>번째 사이에 반드시 존재한다</a:t>
            </a:r>
            <a:r>
              <a:rPr lang="en-US" altLang="ko-KR" sz="2400" b="1" dirty="0" smtClean="0"/>
              <a:t>.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코드 구경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513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en-US" altLang="ko-KR" dirty="0" err="1" smtClean="0"/>
              <a:t>makeTree</a:t>
            </a:r>
            <a:r>
              <a:rPr lang="ko-KR" altLang="en-US" dirty="0" smtClean="0"/>
              <a:t>에서 하는 역할은 무엇이죠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17</a:t>
            </a:r>
            <a:r>
              <a:rPr lang="ko-KR" altLang="en-US" dirty="0" smtClean="0"/>
              <a:t>은 무엇을 의미합니까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parent[u][j] == -1</a:t>
            </a:r>
            <a:r>
              <a:rPr lang="ko-KR" altLang="en-US" dirty="0" smtClean="0"/>
              <a:t>이라는 것의 의미는 무엇이죠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ko-KR" altLang="en-US" dirty="0" smtClean="0"/>
              <a:t>왜 마지막에 </a:t>
            </a:r>
            <a:r>
              <a:rPr lang="en-US" altLang="ko-KR" dirty="0" smtClean="0"/>
              <a:t>u = parent[u][0]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올려주나요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7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5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lazy :</a:t>
            </a:r>
          </a:p>
          <a:p>
            <a:endParaRPr lang="en-US" altLang="ko-KR" dirty="0"/>
          </a:p>
          <a:p>
            <a:r>
              <a:rPr lang="en-US" altLang="ko-KR" dirty="0" smtClean="0"/>
              <a:t>Propagation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b="1" dirty="0" smtClean="0"/>
              <a:t>늦게 전파 한 다는 뜻</a:t>
            </a:r>
            <a:r>
              <a:rPr lang="en-US" altLang="ko-KR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https://www.acmicpc.net/problem/1761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5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https://www.acmicpc.net/problem/1395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https://www.acmicpc.net/problem/10999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953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살펴보죠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Tree</a:t>
            </a:r>
            <a:r>
              <a:rPr lang="ko-KR" altLang="en-US" dirty="0" smtClean="0"/>
              <a:t>상에서 어떤 두 정점  </a:t>
            </a:r>
            <a:r>
              <a:rPr lang="en-US" altLang="ko-KR" dirty="0" smtClean="0"/>
              <a:t>u, v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조상이면서 동시에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조상인 노드들 중 가장 깊은 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9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r>
              <a:rPr lang="en-US" altLang="ko-KR" sz="4000" dirty="0" smtClean="0"/>
              <a:t>Tree</a:t>
            </a:r>
            <a:r>
              <a:rPr lang="ko-KR" altLang="en-US" sz="4000" dirty="0" smtClean="0"/>
              <a:t>상에서 어떤 두 정점  </a:t>
            </a:r>
            <a:r>
              <a:rPr lang="en-US" altLang="ko-KR" sz="4000" dirty="0" smtClean="0"/>
              <a:t>u, v</a:t>
            </a:r>
            <a:r>
              <a:rPr lang="ko-KR" altLang="en-US" sz="4000" dirty="0" smtClean="0"/>
              <a:t>가 있을 때</a:t>
            </a:r>
            <a:r>
              <a:rPr lang="en-US" altLang="ko-KR" sz="4000" dirty="0" smtClean="0"/>
              <a:t>, 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u</a:t>
            </a:r>
            <a:r>
              <a:rPr lang="ko-KR" altLang="en-US" sz="4000" dirty="0" smtClean="0"/>
              <a:t>이거나 </a:t>
            </a:r>
            <a:r>
              <a:rPr lang="en-US" altLang="ko-KR" sz="4000" dirty="0" smtClean="0"/>
              <a:t>u</a:t>
            </a:r>
            <a:r>
              <a:rPr lang="ko-KR" altLang="en-US" sz="4000" dirty="0" smtClean="0"/>
              <a:t>의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조상이면서 동시에 </a:t>
            </a:r>
            <a:r>
              <a:rPr lang="en-US" altLang="ko-KR" sz="4000" dirty="0" smtClean="0"/>
              <a:t>v</a:t>
            </a:r>
            <a:r>
              <a:rPr lang="ko-KR" altLang="en-US" sz="4000" dirty="0" smtClean="0"/>
              <a:t>이거나 </a:t>
            </a:r>
            <a:endParaRPr lang="en-US" altLang="ko-KR" sz="40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v</a:t>
            </a:r>
            <a:r>
              <a:rPr lang="ko-KR" altLang="en-US" sz="4000" dirty="0" smtClean="0"/>
              <a:t>의 조상인 노드들 중 가장 깊은 노드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96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Ries 마법의 슈퍼마리오 : 네이버 블로그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24445" r="16361" b="25822"/>
          <a:stretch/>
        </p:blipFill>
        <p:spPr>
          <a:xfrm>
            <a:off x="2220684" y="1583521"/>
            <a:ext cx="7315201" cy="52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t="24288" r="16154" b="24406"/>
          <a:stretch/>
        </p:blipFill>
        <p:spPr>
          <a:xfrm>
            <a:off x="2429691" y="1489164"/>
            <a:ext cx="7295005" cy="5357268"/>
          </a:xfrm>
        </p:spPr>
      </p:pic>
    </p:spTree>
    <p:extLst>
      <p:ext uri="{BB962C8B-B14F-4D97-AF65-F5344CB8AC3E}">
        <p14:creationId xmlns:p14="http://schemas.microsoft.com/office/powerpoint/2010/main" val="218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LCA</a:t>
            </a:r>
            <a:r>
              <a:rPr lang="ko-KR" altLang="en-US" sz="4000" dirty="0" smtClean="0"/>
              <a:t>를 찾으면</a:t>
            </a:r>
            <a:r>
              <a:rPr lang="en-US" altLang="ko-KR" sz="4000" dirty="0" smtClean="0"/>
              <a:t>? </a:t>
            </a:r>
            <a:r>
              <a:rPr lang="ko-KR" altLang="en-US" sz="4000" dirty="0" smtClean="0"/>
              <a:t>두 </a:t>
            </a:r>
            <a:r>
              <a:rPr lang="en-US" altLang="ko-KR" sz="4000" dirty="0" smtClean="0"/>
              <a:t>NODE </a:t>
            </a:r>
            <a:r>
              <a:rPr lang="ko-KR" altLang="en-US" sz="4000" dirty="0" smtClean="0"/>
              <a:t>사이의 최단 경로를 구할 수 있다</a:t>
            </a:r>
            <a:r>
              <a:rPr lang="en-US" altLang="ko-KR" sz="4000" dirty="0" smtClean="0"/>
              <a:t>.</a:t>
            </a:r>
          </a:p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 smtClean="0"/>
              <a:t>잠깐</a:t>
            </a:r>
            <a:r>
              <a:rPr lang="en-US" altLang="ko-KR" sz="4000" dirty="0" smtClean="0"/>
              <a:t>!! TREE</a:t>
            </a:r>
            <a:r>
              <a:rPr lang="ko-KR" altLang="en-US" sz="4000" dirty="0" smtClean="0"/>
              <a:t>상에서 </a:t>
            </a:r>
            <a:r>
              <a:rPr lang="en-US" altLang="ko-KR" sz="4000" dirty="0" smtClean="0"/>
              <a:t>diameter</a:t>
            </a:r>
            <a:r>
              <a:rPr lang="ko-KR" altLang="en-US" sz="4000" dirty="0" smtClean="0"/>
              <a:t>를 구하는 방법은 </a:t>
            </a:r>
            <a:r>
              <a:rPr lang="ko-KR" altLang="en-US" sz="4000" dirty="0" err="1" smtClean="0"/>
              <a:t>뭐였죠</a:t>
            </a:r>
            <a:r>
              <a:rPr lang="en-US" altLang="ko-KR" sz="4000" dirty="0" smtClean="0"/>
              <a:t>??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95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442</Words>
  <Application>Microsoft Office PowerPoint</Application>
  <PresentationFormat>와이드스크린</PresentationFormat>
  <Paragraphs>94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Lazy Propagation LCA</vt:lpstr>
      <vt:lpstr>Lazy Propagation란?</vt:lpstr>
      <vt:lpstr>Lazy Propagation란?</vt:lpstr>
      <vt:lpstr>Lazy Propagation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PowerPoint 프레젠테이션</vt:lpstr>
      <vt:lpstr>PowerPoint 프레젠테이션</vt:lpstr>
      <vt:lpstr>PowerPoint 프레젠테이션</vt:lpstr>
      <vt:lpstr>PowerPoint 프레젠테이션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Propagation LCA</dc:title>
  <dc:creator>Sangjo</dc:creator>
  <cp:lastModifiedBy>Sangjo</cp:lastModifiedBy>
  <cp:revision>13</cp:revision>
  <dcterms:created xsi:type="dcterms:W3CDTF">2017-12-11T11:48:11Z</dcterms:created>
  <dcterms:modified xsi:type="dcterms:W3CDTF">2017-12-14T14:18:45Z</dcterms:modified>
</cp:coreProperties>
</file>