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6" r:id="rId8"/>
    <p:sldId id="267" r:id="rId9"/>
    <p:sldId id="271" r:id="rId10"/>
    <p:sldId id="268" r:id="rId11"/>
    <p:sldId id="269" r:id="rId12"/>
    <p:sldId id="270" r:id="rId13"/>
    <p:sldId id="272" r:id="rId14"/>
    <p:sldId id="277" r:id="rId15"/>
    <p:sldId id="273" r:id="rId16"/>
    <p:sldId id="274" r:id="rId17"/>
    <p:sldId id="275" r:id="rId18"/>
    <p:sldId id="276" r:id="rId19"/>
    <p:sldId id="278" r:id="rId20"/>
    <p:sldId id="281" r:id="rId21"/>
    <p:sldId id="282" r:id="rId22"/>
    <p:sldId id="284" r:id="rId23"/>
    <p:sldId id="279" r:id="rId24"/>
    <p:sldId id="280" r:id="rId25"/>
    <p:sldId id="259" r:id="rId26"/>
    <p:sldId id="260" r:id="rId27"/>
    <p:sldId id="261" r:id="rId28"/>
    <p:sldId id="26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" initials="S" lastIdx="1" clrIdx="0">
    <p:extLst>
      <p:ext uri="{19B8F6BF-5375-455C-9EA6-DF929625EA0E}">
        <p15:presenceInfo xmlns:p15="http://schemas.microsoft.com/office/powerpoint/2012/main" userId="Sang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>
        <p:scale>
          <a:sx n="75" d="100"/>
          <a:sy n="75" d="100"/>
        </p:scale>
        <p:origin x="-69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99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6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7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4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7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0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33A4-0289-472B-8164-D49F8DEF0182}" type="datetimeFigureOut">
              <a:rPr lang="ko-KR" altLang="en-US" smtClean="0"/>
              <a:t>2017-12-02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7868-A588-46DF-9E4C-3FA680279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68" TargetMode="External"/><Relationship Id="rId2" Type="http://schemas.openxmlformats.org/officeDocument/2006/relationships/hyperlink" Target="https://www.acmicpc.net/problem/204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2357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2837" TargetMode="External"/><Relationship Id="rId2" Type="http://schemas.openxmlformats.org/officeDocument/2006/relationships/hyperlink" Target="https://www.acmicpc.net/problem/746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1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cxnSp>
        <p:nvCxnSpPr>
          <p:cNvPr id="4" name="직선 화살표 연결선 3"/>
          <p:cNvCxnSpPr/>
          <p:nvPr/>
        </p:nvCxnSpPr>
        <p:spPr>
          <a:xfrm>
            <a:off x="10417629" y="1562101"/>
            <a:ext cx="32657" cy="4952999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17629" y="3967163"/>
            <a:ext cx="177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 = </a:t>
            </a:r>
            <a:r>
              <a:rPr lang="en-US" altLang="ko-KR" sz="2800" dirty="0" err="1" smtClean="0"/>
              <a:t>logN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18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정확하게는 구하는 구간의 개수 </a:t>
            </a:r>
            <a:r>
              <a:rPr lang="en-US" altLang="ko-KR" dirty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 = 2^k(</a:t>
            </a:r>
            <a:r>
              <a:rPr lang="ko-KR" altLang="en-US" dirty="0" smtClean="0"/>
              <a:t>단 </a:t>
            </a:r>
            <a:r>
              <a:rPr lang="en-US" altLang="ko-KR" dirty="0" smtClean="0"/>
              <a:t>k</a:t>
            </a:r>
            <a:r>
              <a:rPr lang="ko-KR" altLang="en-US" dirty="0" smtClean="0"/>
              <a:t>는 정수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라면 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아니라면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] + 1, ([x]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넘지 않는 최대 정수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높이를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이라고 봐도 되겠죠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53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그렇다면 총 노드의 개수는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2^k</a:t>
            </a:r>
            <a:r>
              <a:rPr lang="ko-KR" altLang="en-US" dirty="0" smtClean="0"/>
              <a:t>승 꼴이라면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2^k</a:t>
            </a:r>
            <a:r>
              <a:rPr lang="ko-KR" altLang="en-US" dirty="0" smtClean="0"/>
              <a:t>승 꼴이 아니라면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2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그래서 결국 총 노드의 개수를 </a:t>
            </a:r>
            <a:r>
              <a:rPr lang="en-US" altLang="ko-KR" sz="6000" dirty="0" smtClean="0">
                <a:solidFill>
                  <a:srgbClr val="FF0000"/>
                </a:solidFill>
              </a:rPr>
              <a:t>3*N</a:t>
            </a:r>
            <a:r>
              <a:rPr lang="ko-KR" altLang="en-US" dirty="0" smtClean="0"/>
              <a:t>으로 봐도 좋습니다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대충해도 거의 모든 문제가 풀린다고 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err="1" smtClean="0"/>
              <a:t>그까이꺼</a:t>
            </a:r>
            <a:r>
              <a:rPr lang="en-US" altLang="ko-KR" dirty="0" smtClean="0"/>
              <a:t>~ </a:t>
            </a:r>
            <a:r>
              <a:rPr lang="ko-KR" altLang="en-US" dirty="0" smtClean="0"/>
              <a:t>대충</a:t>
            </a:r>
            <a:r>
              <a:rPr lang="en-US" altLang="ko-KR" dirty="0" smtClean="0"/>
              <a:t>~”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5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8800" dirty="0" smtClean="0"/>
          </a:p>
          <a:p>
            <a:pPr marL="0" indent="0" algn="ctr">
              <a:buNone/>
            </a:pPr>
            <a:r>
              <a:rPr lang="ko-KR" altLang="en-US" sz="8800" dirty="0" smtClean="0"/>
              <a:t>여기서 잠깐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2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구조를 </a:t>
            </a:r>
            <a:r>
              <a:rPr lang="en-US" altLang="ko-KR" dirty="0" smtClean="0"/>
              <a:t>Complete Binary Tree</a:t>
            </a:r>
            <a:r>
              <a:rPr lang="ko-KR" altLang="en-US" dirty="0" smtClean="0"/>
              <a:t>라고 할 수 있나요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“Segment Tree</a:t>
            </a:r>
            <a:r>
              <a:rPr lang="ko-KR" altLang="en-US" dirty="0" smtClean="0"/>
              <a:t>는 비교적 꽉 찬 </a:t>
            </a:r>
            <a:r>
              <a:rPr lang="en-US" altLang="ko-KR" dirty="0" smtClean="0"/>
              <a:t>Complete Binary Tree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1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중요한 연산은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가지라고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입력들이 주어질 테니 그 입력들에 대해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를 구성해 놓아야 합니다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query -&gt; </a:t>
            </a:r>
            <a:r>
              <a:rPr lang="ko-KR" altLang="en-US" dirty="0" smtClean="0"/>
              <a:t>어떤 구간에 대해 만들어 놓은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를 이용해 답을 구하는 것입니다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update -&gt; </a:t>
            </a:r>
            <a:r>
              <a:rPr lang="ko-KR" altLang="en-US" dirty="0" smtClean="0"/>
              <a:t>특정한 값을 변경하는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6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5" name="TextBox 4"/>
          <p:cNvSpPr txBox="1"/>
          <p:nvPr/>
        </p:nvSpPr>
        <p:spPr>
          <a:xfrm>
            <a:off x="7268123" y="1054269"/>
            <a:ext cx="49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만약 이미 </a:t>
            </a:r>
            <a:r>
              <a:rPr lang="en-US" altLang="ko-KR" sz="2000" dirty="0" smtClean="0"/>
              <a:t>segment tree</a:t>
            </a:r>
            <a:r>
              <a:rPr lang="ko-KR" altLang="en-US" sz="2000" dirty="0" smtClean="0"/>
              <a:t>를 만들어 놓은 상황에서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번의 값을 바꾼다면 영향을 받는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는 무엇무엇인가요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7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88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1.init -&gt; O(N)</a:t>
            </a:r>
            <a:r>
              <a:rPr lang="ko-KR" altLang="en-US" dirty="0" smtClean="0"/>
              <a:t>입니다 왜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query -&gt;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update -&gt; O(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208814" y="1825625"/>
            <a:ext cx="6792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총 내가 영향을 줘야 하는 노드의 개수가  </a:t>
            </a:r>
            <a:r>
              <a:rPr lang="en-US" altLang="ko-KR" sz="3200" dirty="0" smtClean="0"/>
              <a:t>3*N</a:t>
            </a:r>
            <a:r>
              <a:rPr lang="ko-KR" altLang="en-US" sz="3200" dirty="0" smtClean="0"/>
              <a:t>이기 때문이죠</a:t>
            </a:r>
          </a:p>
          <a:p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781799" y="3530222"/>
            <a:ext cx="4893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트리의 </a:t>
            </a:r>
            <a:r>
              <a:rPr lang="en-US" altLang="ko-KR" sz="3200" dirty="0" smtClean="0"/>
              <a:t>leaf node</a:t>
            </a:r>
            <a:r>
              <a:rPr lang="ko-KR" altLang="en-US" sz="3200" dirty="0" smtClean="0"/>
              <a:t>는 최대 </a:t>
            </a:r>
            <a:r>
              <a:rPr lang="en-US" altLang="ko-KR" sz="3200" dirty="0" smtClean="0"/>
              <a:t>2</a:t>
            </a:r>
            <a:r>
              <a:rPr lang="ko-KR" altLang="en-US" sz="3200" dirty="0" smtClean="0"/>
              <a:t>번 방문 되기 때문이죠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76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err="1" smtClean="0"/>
              <a:t>Init</a:t>
            </a:r>
            <a:endParaRPr lang="en-US" altLang="ko-KR" sz="5400" dirty="0" smtClean="0"/>
          </a:p>
          <a:p>
            <a:pPr marL="0" indent="0">
              <a:buNone/>
            </a:pPr>
            <a:r>
              <a:rPr lang="ko-KR" altLang="en-US" sz="2400" dirty="0" smtClean="0"/>
              <a:t>인자의 구성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노드 번호</a:t>
            </a:r>
            <a:r>
              <a:rPr lang="en-US" altLang="ko-KR" sz="2400" dirty="0" smtClean="0"/>
              <a:t>, 2. </a:t>
            </a:r>
            <a:r>
              <a:rPr lang="ko-KR" altLang="en-US" sz="2400" dirty="0" smtClean="0"/>
              <a:t>노드가 표현하는 배열의 시작</a:t>
            </a:r>
            <a:r>
              <a:rPr lang="en-US" altLang="ko-KR" sz="2400" dirty="0" smtClean="0"/>
              <a:t>, 3. </a:t>
            </a:r>
            <a:r>
              <a:rPr lang="ko-KR" altLang="en-US" sz="2400" dirty="0" smtClean="0"/>
              <a:t>노드가 표현하는 배열의 끝</a:t>
            </a:r>
            <a:endParaRPr lang="en-US" altLang="ko-KR" sz="4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35282" r="27941" b="24768"/>
          <a:stretch/>
        </p:blipFill>
        <p:spPr>
          <a:xfrm>
            <a:off x="1109291" y="3908323"/>
            <a:ext cx="9362066" cy="2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dirty="0" err="1" smtClean="0"/>
              <a:t>전처리해</a:t>
            </a:r>
            <a:r>
              <a:rPr lang="ko-KR" altLang="en-US" dirty="0" smtClean="0"/>
              <a:t> 그들에 대한 질의들을 빠르게 대답할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smtClean="0"/>
              <a:t>Query</a:t>
            </a:r>
          </a:p>
          <a:p>
            <a:pPr marL="0" indent="0">
              <a:buNone/>
            </a:pPr>
            <a:r>
              <a:rPr lang="ko-KR" altLang="en-US" dirty="0" smtClean="0"/>
              <a:t>인자의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노드</a:t>
            </a:r>
            <a:r>
              <a:rPr lang="en-US" altLang="ko-KR" dirty="0" smtClean="0"/>
              <a:t>, 2. </a:t>
            </a:r>
            <a:r>
              <a:rPr lang="ko-KR" altLang="en-US" dirty="0" smtClean="0"/>
              <a:t>노드가 담당하는 왼쪽</a:t>
            </a:r>
            <a:r>
              <a:rPr lang="en-US" altLang="ko-KR" dirty="0" smtClean="0"/>
              <a:t>, 3. </a:t>
            </a:r>
            <a:r>
              <a:rPr lang="ko-KR" altLang="en-US" dirty="0" smtClean="0"/>
              <a:t>노드가 담당하는 오른쪽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구하는 구간의 왼쪽</a:t>
            </a:r>
            <a:r>
              <a:rPr lang="en-US" altLang="ko-KR" dirty="0" smtClean="0"/>
              <a:t>, 5. </a:t>
            </a:r>
            <a:r>
              <a:rPr lang="ko-KR" altLang="en-US" dirty="0" smtClean="0"/>
              <a:t>구하는 구간의 오른쪽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34870" r="28333" b="28996"/>
          <a:stretch/>
        </p:blipFill>
        <p:spPr>
          <a:xfrm>
            <a:off x="838200" y="4122058"/>
            <a:ext cx="10057767" cy="27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smtClean="0"/>
              <a:t>update</a:t>
            </a:r>
          </a:p>
          <a:p>
            <a:pPr marL="0" indent="0">
              <a:buNone/>
            </a:pPr>
            <a:r>
              <a:rPr lang="ko-KR" altLang="en-US" dirty="0" smtClean="0"/>
              <a:t>인자의 구성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노드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노드가 표현하는 왼쪽</a:t>
            </a:r>
            <a:r>
              <a:rPr lang="en-US" altLang="ko-KR" dirty="0" smtClean="0"/>
              <a:t>, 3. </a:t>
            </a:r>
            <a:r>
              <a:rPr lang="ko-KR" altLang="en-US" dirty="0" smtClean="0"/>
              <a:t>노드가 표현하는 오른쪽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변경할 인자</a:t>
            </a:r>
            <a:r>
              <a:rPr lang="en-US" altLang="ko-KR" dirty="0"/>
              <a:t>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변경할 값</a:t>
            </a:r>
            <a:endParaRPr lang="ko-KR" altLang="en-US" dirty="0"/>
          </a:p>
        </p:txBody>
      </p:sp>
      <p:pic>
        <p:nvPicPr>
          <p:cNvPr id="4" name="그림 3" descr="세그먼트 트리 (Segment Tree) -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46398" r="28334" b="25228"/>
          <a:stretch/>
        </p:blipFill>
        <p:spPr>
          <a:xfrm>
            <a:off x="362857" y="4272643"/>
            <a:ext cx="11371535" cy="25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 smtClean="0"/>
              <a:t>다음 </a:t>
            </a:r>
            <a:r>
              <a:rPr lang="en-US" altLang="ko-KR" sz="4000" dirty="0" smtClean="0"/>
              <a:t>node</a:t>
            </a:r>
            <a:r>
              <a:rPr lang="ko-KR" altLang="en-US" sz="4000" dirty="0" smtClean="0"/>
              <a:t>로 넘어갈 때의 </a:t>
            </a:r>
            <a:r>
              <a:rPr lang="en-US" altLang="ko-KR" sz="4000" dirty="0" smtClean="0"/>
              <a:t>index</a:t>
            </a:r>
          </a:p>
          <a:p>
            <a:pPr marL="0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 smtClean="0"/>
              <a:t>첫 번째 </a:t>
            </a:r>
            <a:r>
              <a:rPr lang="en-US" altLang="ko-KR" sz="4000" dirty="0" smtClean="0"/>
              <a:t>node</a:t>
            </a:r>
            <a:r>
              <a:rPr lang="ko-KR" altLang="en-US" sz="4000" dirty="0" smtClean="0"/>
              <a:t>가 </a:t>
            </a:r>
            <a:r>
              <a:rPr lang="en-US" altLang="ko-KR" sz="4000" dirty="0" smtClean="0"/>
              <a:t>1</a:t>
            </a:r>
            <a:r>
              <a:rPr lang="ko-KR" altLang="en-US" sz="4000" dirty="0" smtClean="0"/>
              <a:t>로 시작하느냐 </a:t>
            </a:r>
            <a:r>
              <a:rPr lang="en-US" altLang="ko-KR" sz="4000" dirty="0" smtClean="0"/>
              <a:t>0</a:t>
            </a:r>
            <a:r>
              <a:rPr lang="ko-KR" altLang="en-US" sz="4000" dirty="0" smtClean="0"/>
              <a:t>으로 시작하느냐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63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것으로 만들어 봅시다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https://www.acmicpc.net/problem/2042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https://www.acmicpc.net/problem/10868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4"/>
              </a:rPr>
              <a:t>https://www.acmicpc.net/problem/2357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7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5" name="TextBox 4"/>
          <p:cNvSpPr txBox="1"/>
          <p:nvPr/>
        </p:nvSpPr>
        <p:spPr>
          <a:xfrm>
            <a:off x="7268123" y="1054269"/>
            <a:ext cx="492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만약 이미 </a:t>
            </a:r>
            <a:r>
              <a:rPr lang="en-US" altLang="ko-KR" sz="2000" dirty="0" smtClean="0"/>
              <a:t>segment tree</a:t>
            </a:r>
            <a:r>
              <a:rPr lang="ko-KR" altLang="en-US" sz="2000" dirty="0" smtClean="0"/>
              <a:t>를 만들어 놓은 상황에서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번의 값을 바꾼다면 영향을 받는 </a:t>
            </a:r>
            <a:r>
              <a:rPr lang="en-US" altLang="ko-KR" sz="2000" dirty="0" smtClean="0"/>
              <a:t>node</a:t>
            </a:r>
            <a:r>
              <a:rPr lang="ko-KR" altLang="en-US" sz="2000" dirty="0" smtClean="0"/>
              <a:t>는 무엇무엇인가요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716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7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https://www.acmicpc.net/problem/7469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https://www.acmicpc.net/problem/12837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2.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2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다음시간에 할 것은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  <a:r>
              <a:rPr lang="ko-KR" altLang="en-US" dirty="0" smtClean="0"/>
              <a:t>를 특정 구간에서 한다면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segment tree with lazy propagation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5270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전처리</a:t>
            </a:r>
            <a:r>
              <a:rPr lang="ko-KR" altLang="en-US" dirty="0" err="1" smtClean="0"/>
              <a:t>해</a:t>
            </a:r>
            <a:r>
              <a:rPr lang="ko-KR" altLang="en-US" dirty="0" smtClean="0"/>
              <a:t> 그들에 대한 질의들을 빠르게 대답할 수 있도록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9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저장된 자료들을 적절히 </a:t>
            </a:r>
            <a:r>
              <a:rPr lang="ko-KR" altLang="en-US" sz="4400" b="1" dirty="0" err="1" smtClean="0">
                <a:solidFill>
                  <a:srgbClr val="FF0000"/>
                </a:solidFill>
              </a:rPr>
              <a:t>전처리</a:t>
            </a:r>
            <a:r>
              <a:rPr lang="ko-KR" altLang="en-US" dirty="0" err="1" smtClean="0"/>
              <a:t>해</a:t>
            </a:r>
            <a:r>
              <a:rPr lang="ko-KR" altLang="en-US" dirty="0" smtClean="0"/>
              <a:t> 그들에 대한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질의</a:t>
            </a:r>
            <a:r>
              <a:rPr lang="ko-KR" altLang="en-US" dirty="0" smtClean="0"/>
              <a:t>들을 빠르게 대답할 수 있도록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질의</a:t>
            </a:r>
            <a:r>
              <a:rPr lang="en-US" altLang="ko-KR" dirty="0" smtClean="0"/>
              <a:t>(Query)</a:t>
            </a:r>
            <a:r>
              <a:rPr lang="ko-KR" altLang="en-US" dirty="0" smtClean="0"/>
              <a:t>란 곧 내가 원하는 것을 구하는 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00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r>
              <a:rPr lang="ko-KR" altLang="en-US" dirty="0" smtClean="0"/>
              <a:t>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최소값을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최소값을 구할 수 있고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부분합을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원하는 구간의 부분합을 구할 수 있고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부분의 곱셈을 구하도록 전처리 된 </a:t>
            </a:r>
            <a:r>
              <a:rPr lang="en-US" altLang="ko-KR" dirty="0" smtClean="0"/>
              <a:t>segment tree</a:t>
            </a:r>
            <a:r>
              <a:rPr lang="ko-KR" altLang="en-US" dirty="0" smtClean="0"/>
              <a:t>에 질의하면 원하는 구간의 </a:t>
            </a:r>
            <a:r>
              <a:rPr lang="ko-KR" altLang="en-US" dirty="0" err="1" smtClean="0"/>
              <a:t>부분곱을</a:t>
            </a:r>
            <a:r>
              <a:rPr lang="ko-KR" altLang="en-US" dirty="0" smtClean="0"/>
              <a:t>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1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7" name="모서리가 둥근 사각형 설명선 6"/>
          <p:cNvSpPr/>
          <p:nvPr/>
        </p:nvSpPr>
        <p:spPr>
          <a:xfrm>
            <a:off x="6586538" y="1322614"/>
            <a:ext cx="3945391" cy="760980"/>
          </a:xfrm>
          <a:prstGeom prst="wedgeRoundRectCallout">
            <a:avLst>
              <a:gd name="adj1" fmla="val -57260"/>
              <a:gd name="adj2" fmla="val 2679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해당하는 구간의 원하는 값을 미리 저장하고 있는 노드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5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4" name="내용 개체 틀 3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32489" r="32548" b="10196"/>
          <a:stretch/>
        </p:blipFill>
        <p:spPr>
          <a:xfrm>
            <a:off x="693284" y="1534884"/>
            <a:ext cx="10035271" cy="4816930"/>
          </a:xfrm>
        </p:spPr>
      </p:pic>
      <p:sp>
        <p:nvSpPr>
          <p:cNvPr id="5" name="TextBox 4"/>
          <p:cNvSpPr txBox="1"/>
          <p:nvPr/>
        </p:nvSpPr>
        <p:spPr>
          <a:xfrm>
            <a:off x="7821386" y="1690688"/>
            <a:ext cx="458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트리의 번호가 배열의 </a:t>
            </a:r>
            <a:r>
              <a:rPr lang="en-US" altLang="ko-KR" sz="2400" b="1" dirty="0" smtClean="0"/>
              <a:t>index!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4" name="TextBox 3"/>
          <p:cNvSpPr txBox="1"/>
          <p:nvPr/>
        </p:nvSpPr>
        <p:spPr>
          <a:xfrm>
            <a:off x="7037614" y="1506022"/>
            <a:ext cx="447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원하는 구간이 </a:t>
            </a:r>
            <a:r>
              <a:rPr lang="en-US" altLang="ko-KR" dirty="0" smtClean="0"/>
              <a:t>3~8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8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Segment Tree</a:t>
            </a:r>
            <a:endParaRPr lang="ko-KR" altLang="en-US" dirty="0"/>
          </a:p>
        </p:txBody>
      </p:sp>
      <p:pic>
        <p:nvPicPr>
          <p:cNvPr id="6" name="내용 개체 틀 5" descr="세그먼트 트리 (Segment Tree) -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20361" r="31971" b="22767"/>
          <a:stretch/>
        </p:blipFill>
        <p:spPr>
          <a:xfrm>
            <a:off x="838200" y="1562101"/>
            <a:ext cx="9929679" cy="4810125"/>
          </a:xfrm>
        </p:spPr>
      </p:pic>
      <p:sp>
        <p:nvSpPr>
          <p:cNvPr id="4" name="TextBox 3"/>
          <p:cNvSpPr txBox="1"/>
          <p:nvPr/>
        </p:nvSpPr>
        <p:spPr>
          <a:xfrm>
            <a:off x="7037614" y="1506022"/>
            <a:ext cx="447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내가 원하는 구간이 </a:t>
            </a:r>
            <a:r>
              <a:rPr lang="en-US" altLang="ko-KR" dirty="0" smtClean="0"/>
              <a:t>0~7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94115" y="3072330"/>
            <a:ext cx="8066314" cy="122464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어떤 구간이든 내가 원하는 값을 질의하면 </a:t>
            </a:r>
            <a:r>
              <a:rPr lang="en-US" altLang="ko-KR" dirty="0" err="1" smtClean="0"/>
              <a:t>logN</a:t>
            </a:r>
            <a:r>
              <a:rPr lang="ko-KR" altLang="en-US" dirty="0" smtClean="0"/>
              <a:t>만에 구할 수 있음</a:t>
            </a:r>
            <a:endParaRPr lang="en-US" altLang="ko-KR" dirty="0" smtClean="0"/>
          </a:p>
          <a:p>
            <a:pPr algn="ctr"/>
            <a:r>
              <a:rPr lang="ko-KR" altLang="en-US" sz="2800" b="1" dirty="0" smtClean="0">
                <a:solidFill>
                  <a:srgbClr val="FF0000"/>
                </a:solidFill>
              </a:rPr>
              <a:t>왜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554</Words>
  <Application>Microsoft Office PowerPoint</Application>
  <PresentationFormat>와이드스크린</PresentationFormat>
  <Paragraphs>126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Segment Tree</vt:lpstr>
      <vt:lpstr>Segment Tree의 정의</vt:lpstr>
      <vt:lpstr>Segment Tree의 정의</vt:lpstr>
      <vt:lpstr>Segment Tree의 정의</vt:lpstr>
      <vt:lpstr>Segment Tree의 정의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Segment Tree</vt:lpstr>
      <vt:lpstr>PowerPoint 프레젠테이션</vt:lpstr>
      <vt:lpstr>Segment Tree</vt:lpstr>
      <vt:lpstr>Segment Tree</vt:lpstr>
      <vt:lpstr>Segment Tree</vt:lpstr>
      <vt:lpstr>Segment Tree 시간복잡도</vt:lpstr>
      <vt:lpstr>Segment Tree 구현</vt:lpstr>
      <vt:lpstr>Segment Tree 구현</vt:lpstr>
      <vt:lpstr>Segment Tree 구현</vt:lpstr>
      <vt:lpstr>Segment Tree 구현</vt:lpstr>
      <vt:lpstr>Segment Tree</vt:lpstr>
      <vt:lpstr>Segment Tree</vt:lpstr>
      <vt:lpstr>PowerPoint 프레젠테이션</vt:lpstr>
      <vt:lpstr>PowerPoint 프레젠테이션</vt:lpstr>
      <vt:lpstr>PowerPoint 프레젠테이션</vt:lpstr>
      <vt:lpstr>숙제</vt:lpstr>
      <vt:lpstr>다음시간에 할 것은?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Tree</dc:title>
  <dc:creator>Sangjo</dc:creator>
  <cp:lastModifiedBy>Sangjo</cp:lastModifiedBy>
  <cp:revision>15</cp:revision>
  <dcterms:created xsi:type="dcterms:W3CDTF">2017-12-01T13:29:26Z</dcterms:created>
  <dcterms:modified xsi:type="dcterms:W3CDTF">2017-12-02T08:09:02Z</dcterms:modified>
</cp:coreProperties>
</file>