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9" r:id="rId4"/>
    <p:sldId id="257" r:id="rId5"/>
    <p:sldId id="258" r:id="rId6"/>
    <p:sldId id="262" r:id="rId7"/>
    <p:sldId id="259" r:id="rId8"/>
    <p:sldId id="261" r:id="rId9"/>
    <p:sldId id="264" r:id="rId10"/>
    <p:sldId id="265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88260"/>
  </p:normalViewPr>
  <p:slideViewPr>
    <p:cSldViewPr snapToGrid="0" snapToObjects="1">
      <p:cViewPr>
        <p:scale>
          <a:sx n="64" d="100"/>
          <a:sy n="64" d="100"/>
        </p:scale>
        <p:origin x="14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DC905-8BAE-1F41-BACD-35291F540752}" type="datetimeFigureOut">
              <a:rPr kumimoji="1" lang="ko-KR" altLang="en-US" smtClean="0"/>
              <a:t>2018. 1. 28.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32E29-3806-9D43-8898-A13C504E3F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679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1 0 2 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0 1 2 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2 1 0 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0 1 2 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0 2 1 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0 1 2 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0 1 2 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1 0 2 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2 0 1 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1 0 2 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1 2 0 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1 0 2 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1 2 0 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2 1 0 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0 1 2 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2 1 0 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2 0 1 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2 1 0 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2 0 1 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0 2 1 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1 2 0 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0 2 1 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0 1 2 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0 2 1 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0 2 1 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2 0 1 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1 0 2 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2 0 1 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2 1 0 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2 0 1 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2 1 0 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1 2 0 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0 2 1 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1 2 0 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1 0 2 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1 2 0 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</a:t>
            </a:r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ended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exit code: 0</a:t>
            </a:r>
            <a:endParaRPr lang="fr-F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2E29-3806-9D43-8898-A13C504E3F1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011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first,last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2E29-3806-9D43-8898-A13C504E3F1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047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105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02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368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790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460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760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84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2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414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59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491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0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cmicpc.net/problem/284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bfs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smtClean="0"/>
              <a:t>2018.01.28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어린이날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그래프 모델링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r>
              <a:rPr lang="ko-KR" altLang="en-US" dirty="0" smtClean="0"/>
              <a:t> </a:t>
            </a:r>
            <a:r>
              <a:rPr lang="en-US" altLang="ko-KR" dirty="0" smtClean="0"/>
              <a:t>%</a:t>
            </a:r>
            <a:r>
              <a:rPr lang="ko-KR" altLang="en-US" dirty="0" smtClean="0"/>
              <a:t> </a:t>
            </a:r>
            <a:r>
              <a:rPr lang="en-US" altLang="ko-KR" dirty="0" smtClean="0"/>
              <a:t>n -&gt;</a:t>
            </a:r>
            <a:r>
              <a:rPr lang="ko-KR" altLang="en-US" dirty="0" smtClean="0"/>
              <a:t> 정점이 </a:t>
            </a:r>
            <a:r>
              <a:rPr lang="en-US" altLang="ko-KR" dirty="0" smtClean="0"/>
              <a:t>0~n-1</a:t>
            </a:r>
            <a:r>
              <a:rPr lang="ko-KR" altLang="en-US" dirty="0" smtClean="0"/>
              <a:t> 까지 </a:t>
            </a:r>
            <a:r>
              <a:rPr lang="en-US" altLang="ko-KR" dirty="0" smtClean="0"/>
              <a:t>n</a:t>
            </a:r>
            <a:r>
              <a:rPr lang="ko-KR" altLang="en-US" dirty="0" smtClean="0"/>
              <a:t> 개 존재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간선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C </a:t>
            </a:r>
            <a:r>
              <a:rPr lang="ko-KR" altLang="en-US" dirty="0" smtClean="0"/>
              <a:t>뒤에 붙인 숫자 </a:t>
            </a:r>
            <a:r>
              <a:rPr lang="en-US" altLang="ko-KR" dirty="0" smtClean="0"/>
              <a:t>x</a:t>
            </a:r>
          </a:p>
          <a:p>
            <a:endParaRPr lang="en-US" altLang="ko-KR" dirty="0"/>
          </a:p>
          <a:p>
            <a:r>
              <a:rPr lang="ko-KR" altLang="en-US" dirty="0" smtClean="0"/>
              <a:t>그래프 상에서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</a:t>
            </a:r>
            <a:r>
              <a:rPr lang="ko-KR" altLang="en-US" dirty="0" smtClean="0"/>
              <a:t> 까지 최단 경로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간선 중심</a:t>
            </a:r>
            <a:r>
              <a:rPr lang="en-US" altLang="ko-KR" sz="1400" dirty="0" smtClean="0"/>
              <a:t>)</a:t>
            </a:r>
            <a:r>
              <a:rPr lang="ko-KR" altLang="en-US" dirty="0" smtClean="0"/>
              <a:t>가 의미하는 것은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>			-&gt;</a:t>
            </a:r>
            <a:r>
              <a:rPr lang="ko-KR" altLang="en-US" dirty="0" smtClean="0"/>
              <a:t> 가장 길이가 짧은 </a:t>
            </a:r>
            <a:r>
              <a:rPr lang="en-US" altLang="ko-KR" dirty="0" smtClean="0"/>
              <a:t>C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0-3-8 (35)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0-5-8 (53) =&gt; 0-3-8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how ??</a:t>
            </a:r>
          </a:p>
          <a:p>
            <a:endParaRPr lang="en-US" altLang="ko-KR" dirty="0"/>
          </a:p>
          <a:p>
            <a:endParaRPr lang="cs-CZ" altLang="ko-KR" dirty="0"/>
          </a:p>
        </p:txBody>
      </p:sp>
    </p:spTree>
    <p:extLst>
      <p:ext uri="{BB962C8B-B14F-4D97-AF65-F5344CB8AC3E}">
        <p14:creationId xmlns:p14="http://schemas.microsoft.com/office/powerpoint/2010/main" val="85994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어린이날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사전순으로 가장 작은 최단 경로 선택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	=&gt;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bfs</a:t>
            </a:r>
            <a:r>
              <a:rPr lang="ko-KR" altLang="en-US" dirty="0" smtClean="0"/>
              <a:t> 를 간선 번호 순서로 수행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큐에 크기 순서대로 들어가니까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너비우선탐색스패닝트리 안에서의 경로는 항상 최단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사전순으로 가장 작은 경로임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cs-CZ" altLang="ko-KR" dirty="0"/>
          </a:p>
        </p:txBody>
      </p:sp>
    </p:spTree>
    <p:extLst>
      <p:ext uri="{BB962C8B-B14F-4D97-AF65-F5344CB8AC3E}">
        <p14:creationId xmlns:p14="http://schemas.microsoft.com/office/powerpoint/2010/main" val="116745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어린이날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n+m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시작점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나머지가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경우의 정점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같다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시작점 </a:t>
            </a:r>
            <a:r>
              <a:rPr lang="en-US" altLang="ko-KR" dirty="0" smtClean="0"/>
              <a:t>0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n </a:t>
            </a:r>
            <a:r>
              <a:rPr lang="ko-KR" altLang="en-US" dirty="0" smtClean="0"/>
              <a:t>미만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나머지가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 이상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정점을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개씩 만들어서 해결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흰색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 에서 회색 </a:t>
            </a:r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ko-KR" altLang="en-US" dirty="0" smtClean="0">
                <a:solidFill>
                  <a:srgbClr val="FF0000"/>
                </a:solidFill>
              </a:rPr>
              <a:t> 까지 가는 최단 경로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cs-CZ" altLang="ko-KR" dirty="0"/>
          </a:p>
        </p:txBody>
      </p:sp>
    </p:spTree>
    <p:extLst>
      <p:ext uri="{BB962C8B-B14F-4D97-AF65-F5344CB8AC3E}">
        <p14:creationId xmlns:p14="http://schemas.microsoft.com/office/powerpoint/2010/main" val="53154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백준 </a:t>
            </a:r>
            <a:r>
              <a:rPr kumimoji="1" lang="en-US" altLang="ko-KR" dirty="0" smtClean="0"/>
              <a:t>2151</a:t>
            </a:r>
            <a:r>
              <a:rPr kumimoji="1" lang="ko-KR" altLang="en-US" dirty="0" smtClean="0"/>
              <a:t> 거울 설치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min(</a:t>
            </a:r>
            <a:r>
              <a:rPr kumimoji="1" lang="ko-KR" altLang="en-US" dirty="0" smtClean="0"/>
              <a:t>거울에 반사해서 전진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원래 방향 그대로 전진</a:t>
            </a:r>
            <a:r>
              <a:rPr kumimoji="1" lang="en-US" altLang="ko-KR" dirty="0" smtClean="0"/>
              <a:t>)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416327" y="3001617"/>
            <a:ext cx="9359345" cy="2941983"/>
            <a:chOff x="1348412" y="2544417"/>
            <a:chExt cx="9359345" cy="2941983"/>
          </a:xfrm>
        </p:grpSpPr>
        <p:grpSp>
          <p:nvGrpSpPr>
            <p:cNvPr id="27" name="그룹 26"/>
            <p:cNvGrpSpPr/>
            <p:nvPr/>
          </p:nvGrpSpPr>
          <p:grpSpPr>
            <a:xfrm>
              <a:off x="1351722" y="2544417"/>
              <a:ext cx="3200400" cy="2941983"/>
              <a:chOff x="1351722" y="2544417"/>
              <a:chExt cx="3200400" cy="294198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51722" y="2544417"/>
                <a:ext cx="3200400" cy="29419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8" name="직선 연결선[R] 7"/>
              <p:cNvCxnSpPr/>
              <p:nvPr/>
            </p:nvCxnSpPr>
            <p:spPr>
              <a:xfrm>
                <a:off x="1351722" y="2544417"/>
                <a:ext cx="3200400" cy="2941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7507356" y="2544417"/>
              <a:ext cx="3200400" cy="2941983"/>
              <a:chOff x="7507356" y="2544417"/>
              <a:chExt cx="3200400" cy="294198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507356" y="2544417"/>
                <a:ext cx="3200400" cy="29419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9" name="직선 연결선[R] 8"/>
              <p:cNvCxnSpPr/>
              <p:nvPr/>
            </p:nvCxnSpPr>
            <p:spPr>
              <a:xfrm flipH="1">
                <a:off x="7507357" y="2544417"/>
                <a:ext cx="3200399" cy="2941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왼쪽/위쪽 화살표[L] 28"/>
            <p:cNvSpPr/>
            <p:nvPr/>
          </p:nvSpPr>
          <p:spPr>
            <a:xfrm rot="5400000">
              <a:off x="2823723" y="2565307"/>
              <a:ext cx="1749288" cy="1707511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왼쪽/위쪽 화살표[L] 29"/>
            <p:cNvSpPr/>
            <p:nvPr/>
          </p:nvSpPr>
          <p:spPr>
            <a:xfrm rot="16200000">
              <a:off x="1327524" y="3758000"/>
              <a:ext cx="1749288" cy="1707511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왼쪽/위쪽 화살표[L] 30"/>
            <p:cNvSpPr/>
            <p:nvPr/>
          </p:nvSpPr>
          <p:spPr>
            <a:xfrm>
              <a:off x="7504901" y="2566319"/>
              <a:ext cx="1749288" cy="1707511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왼쪽/위쪽 화살표[L] 31"/>
            <p:cNvSpPr/>
            <p:nvPr/>
          </p:nvSpPr>
          <p:spPr>
            <a:xfrm rot="10800000">
              <a:off x="8958469" y="3757999"/>
              <a:ext cx="1749288" cy="1707511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30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>
                <a:hlinkClick r:id="rId2"/>
              </a:rPr>
              <a:t>https://www.acmicpc.net/problem/2842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09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너비 우선 탐색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dirty="0" smtClean="0"/>
              <a:t>다익스트라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프림 최소 스패닝 트리 알고리즘의 기반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시작점에서 가까운 순서대로 방문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목록에 먼저 넣은 정점을 항상 먼저 꺼낸다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	=&gt;</a:t>
            </a:r>
            <a:r>
              <a:rPr kumimoji="1" lang="ko-KR" altLang="en-US" dirty="0" smtClean="0"/>
              <a:t> 큐 사용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발견 </a:t>
            </a:r>
            <a:r>
              <a:rPr kumimoji="1" lang="en-US" altLang="ko-KR" dirty="0" smtClean="0"/>
              <a:t>vs</a:t>
            </a:r>
            <a:r>
              <a:rPr kumimoji="1" lang="ko-KR" altLang="en-US" dirty="0" smtClean="0"/>
              <a:t> 방문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시간 복잡도 </a:t>
            </a:r>
            <a:r>
              <a:rPr kumimoji="1" lang="en-US" altLang="ko-KR" dirty="0" smtClean="0"/>
              <a:t>O(V+E) / O(V*V)</a:t>
            </a:r>
          </a:p>
        </p:txBody>
      </p:sp>
    </p:spTree>
    <p:extLst>
      <p:ext uri="{BB962C8B-B14F-4D97-AF65-F5344CB8AC3E}">
        <p14:creationId xmlns:p14="http://schemas.microsoft.com/office/powerpoint/2010/main" val="207947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너비 우선 탐색과 최단 거리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최단경로 문제를 </a:t>
            </a:r>
            <a:r>
              <a:rPr kumimoji="1" lang="en-US" altLang="ko-KR" dirty="0" err="1" smtClean="0"/>
              <a:t>dfs</a:t>
            </a:r>
            <a:r>
              <a:rPr kumimoji="1" lang="ko-KR" altLang="en-US" dirty="0" smtClean="0"/>
              <a:t> 로 풀면 어떻게 될까요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부모를 유지시켜 추적한다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02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sort game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R" dirty="0" smtClean="0"/>
              <a:t>map - </a:t>
            </a:r>
            <a:r>
              <a:rPr kumimoji="1" lang="ko-KR" altLang="en-US" dirty="0" smtClean="0"/>
              <a:t>균형잡힌이진트리</a:t>
            </a:r>
            <a:r>
              <a:rPr kumimoji="1" lang="en-US" altLang="ko-KR" dirty="0" smtClean="0"/>
              <a:t> O(</a:t>
            </a:r>
            <a:r>
              <a:rPr kumimoji="1" lang="en-US" altLang="ko-KR" dirty="0" err="1" smtClean="0"/>
              <a:t>logN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정렬이니까 </a:t>
            </a:r>
            <a:r>
              <a:rPr kumimoji="1" lang="en-US" altLang="ko-KR" dirty="0" smtClean="0"/>
              <a:t>!!!</a:t>
            </a:r>
            <a:r>
              <a:rPr kumimoji="1" lang="ko-KR" altLang="en-US" dirty="0" smtClean="0"/>
              <a:t> 숫자들의 상대적 크기가 같으면 필요한 연산 수도 같다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ex) </a:t>
            </a:r>
            <a:r>
              <a:rPr lang="cs-CZ" altLang="ko-KR" dirty="0" smtClean="0"/>
              <a:t>53 </a:t>
            </a:r>
            <a:r>
              <a:rPr lang="cs-CZ" altLang="ko-KR" dirty="0"/>
              <a:t>22 33 42 </a:t>
            </a:r>
            <a:r>
              <a:rPr lang="cs-CZ" altLang="ko-KR" dirty="0" smtClean="0"/>
              <a:t>62	</a:t>
            </a:r>
            <a:br>
              <a:rPr lang="cs-CZ" altLang="ko-KR" dirty="0" smtClean="0"/>
            </a:br>
            <a:r>
              <a:rPr lang="cs-CZ" altLang="ko-KR" dirty="0" smtClean="0"/>
              <a:t>	</a:t>
            </a:r>
            <a:r>
              <a:rPr lang="cs-CZ" altLang="ko-KR" b="1" dirty="0" smtClean="0"/>
              <a:t>3  0  1   2  4</a:t>
            </a:r>
            <a:r>
              <a:rPr lang="cs-CZ" altLang="ko-KR" b="1" dirty="0"/>
              <a:t> </a:t>
            </a:r>
            <a:endParaRPr lang="cs-CZ" altLang="ko-KR" dirty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배열을 정렬하는 데 드는 연산 수 </a:t>
            </a:r>
            <a:r>
              <a:rPr kumimoji="1" lang="en-US" altLang="ko-KR" dirty="0" smtClean="0"/>
              <a:t>==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		</a:t>
            </a:r>
            <a:r>
              <a:rPr kumimoji="1" lang="ko-KR" altLang="en-US" dirty="0" smtClean="0"/>
              <a:t>정렬된 배열을 원래 배열로 바꾸는 연산 수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이 두가지를 이용해 전처리 한다</a:t>
            </a:r>
            <a:r>
              <a:rPr kumimoji="1" lang="en-US" altLang="ko-KR" dirty="0"/>
              <a:t>!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081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sort game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이상 </a:t>
            </a:r>
            <a:r>
              <a:rPr kumimoji="1" lang="en-US" altLang="ko-KR" dirty="0" smtClean="0"/>
              <a:t>8</a:t>
            </a:r>
            <a:r>
              <a:rPr kumimoji="1" lang="ko-KR" altLang="en-US" dirty="0" smtClean="0"/>
              <a:t> 이하의 모든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 에 대해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	</a:t>
            </a:r>
            <a:r>
              <a:rPr kumimoji="1" lang="ko-KR" altLang="en-US" dirty="0" smtClean="0"/>
              <a:t>정렬된 배열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다른 모든 상태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까지 필요한 뒤집기 연산의 수를 </a:t>
            </a:r>
            <a:r>
              <a:rPr kumimoji="1" lang="en-US" altLang="ko-KR" dirty="0" err="1" smtClean="0"/>
              <a:t>bfs</a:t>
            </a:r>
            <a:r>
              <a:rPr kumimoji="1" lang="ko-KR" altLang="en-US" dirty="0" smtClean="0"/>
              <a:t>를 통해 계산해둔다</a:t>
            </a:r>
            <a:r>
              <a:rPr kumimoji="1" lang="en-US" altLang="ko-KR" dirty="0" smtClean="0"/>
              <a:t>. </a:t>
            </a:r>
            <a:br>
              <a:rPr kumimoji="1" lang="en-US" altLang="ko-KR" dirty="0" smtClean="0"/>
            </a:br>
            <a:r>
              <a:rPr kumimoji="1" lang="en-US" altLang="ko-KR" dirty="0" smtClean="0"/>
              <a:t>-&gt; </a:t>
            </a:r>
            <a:r>
              <a:rPr lang="en-US" altLang="ko-KR" dirty="0" err="1" smtClean="0"/>
              <a:t>toSort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map </a:t>
            </a:r>
            <a:r>
              <a:rPr kumimoji="1" lang="ko-KR" altLang="en-US" dirty="0" smtClean="0"/>
              <a:t>에 특정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key</a:t>
            </a:r>
            <a:r>
              <a:rPr kumimoji="1" lang="ko-KR" altLang="en-US" dirty="0" smtClean="0"/>
              <a:t>가 있는지 알아내려면</a:t>
            </a:r>
            <a:r>
              <a:rPr kumimoji="1" lang="en-US" altLang="ko-KR" dirty="0"/>
              <a:t>	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map.find</a:t>
            </a:r>
            <a:r>
              <a:rPr kumimoji="1" lang="en-US" altLang="ko-KR" dirty="0" smtClean="0"/>
              <a:t>(key)</a:t>
            </a:r>
          </a:p>
          <a:p>
            <a:pPr lvl="1"/>
            <a:r>
              <a:rPr kumimoji="1" lang="en-US" altLang="ko-KR" dirty="0" smtClean="0"/>
              <a:t>key</a:t>
            </a:r>
            <a:r>
              <a:rPr kumimoji="1" lang="ko-KR" altLang="en-US" dirty="0" smtClean="0"/>
              <a:t> 를 찾으면 </a:t>
            </a:r>
            <a:r>
              <a:rPr kumimoji="1" lang="en-US" altLang="ko-KR" dirty="0" smtClean="0"/>
              <a:t>key iterator</a:t>
            </a:r>
            <a:r>
              <a:rPr kumimoji="1" lang="ko-KR" altLang="en-US" dirty="0" smtClean="0"/>
              <a:t> 반환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key</a:t>
            </a:r>
            <a:r>
              <a:rPr kumimoji="1" lang="ko-KR" altLang="en-US" dirty="0" smtClean="0"/>
              <a:t> 를 못찾으면 </a:t>
            </a:r>
            <a:r>
              <a:rPr kumimoji="1" lang="en-US" altLang="ko-KR" dirty="0" smtClean="0"/>
              <a:t>map::end</a:t>
            </a:r>
            <a:r>
              <a:rPr kumimoji="1" lang="ko-KR" altLang="en-US" dirty="0" smtClean="0"/>
              <a:t> 반환</a:t>
            </a:r>
            <a:endParaRPr kumimoji="1" lang="en-US" altLang="ko-KR" dirty="0"/>
          </a:p>
          <a:p>
            <a:r>
              <a:rPr kumimoji="1" lang="en-US" altLang="ko-KR" dirty="0" err="1" smtClean="0"/>
              <a:t>map.count</a:t>
            </a:r>
            <a:r>
              <a:rPr kumimoji="1" lang="en-US" altLang="ko-KR" dirty="0" smtClean="0"/>
              <a:t>(key)</a:t>
            </a:r>
          </a:p>
          <a:p>
            <a:pPr lvl="1"/>
            <a:r>
              <a:rPr kumimoji="1" lang="ko-KR" altLang="en-US" dirty="0" smtClean="0"/>
              <a:t>원소가 몇개인지 반환하는 함수지만 </a:t>
            </a:r>
            <a:r>
              <a:rPr kumimoji="1" lang="en-US" altLang="ko-KR" dirty="0" smtClean="0"/>
              <a:t>map</a:t>
            </a:r>
            <a:r>
              <a:rPr kumimoji="1" lang="ko-KR" altLang="en-US" dirty="0" smtClean="0"/>
              <a:t>은 중복을 허용하지 않으므로 </a:t>
            </a:r>
            <a:r>
              <a:rPr kumimoji="1" lang="en-US" altLang="ko-KR" dirty="0" smtClean="0"/>
              <a:t>key</a:t>
            </a:r>
            <a:r>
              <a:rPr kumimoji="1" lang="ko-KR" altLang="en-US" dirty="0" smtClean="0"/>
              <a:t> 가 존재하면 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존재하지 않으면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반환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3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sort game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뒤집기 연산을 직접 해봅시다</a:t>
            </a:r>
            <a:r>
              <a:rPr lang="en-US" altLang="ko-KR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altLang="ko-KR" dirty="0" smtClean="0"/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altLang="ko-KR" dirty="0"/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Ex)  0 , 1, 2</a:t>
            </a: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altLang="ko-KR" dirty="0" smtClean="0"/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cost,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</a:t>
            </a:r>
            <a:endParaRPr lang="cs-CZ" altLang="ko-KR" dirty="0"/>
          </a:p>
        </p:txBody>
      </p:sp>
    </p:spTree>
    <p:extLst>
      <p:ext uri="{BB962C8B-B14F-4D97-AF65-F5344CB8AC3E}">
        <p14:creationId xmlns:p14="http://schemas.microsoft.com/office/powerpoint/2010/main" val="126317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sort game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29.3</a:t>
            </a:r>
            <a:r>
              <a:rPr kumimoji="1" lang="ko-KR" altLang="en-US" dirty="0" smtClean="0"/>
              <a:t> 과 </a:t>
            </a:r>
            <a:r>
              <a:rPr kumimoji="1" lang="en-US" altLang="ko-KR" dirty="0" smtClean="0"/>
              <a:t>29.4</a:t>
            </a:r>
            <a:r>
              <a:rPr kumimoji="1" lang="ko-KR" altLang="en-US" dirty="0" smtClean="0"/>
              <a:t> 의 시간복잡도를 비교해봅시다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j = i+2</a:t>
            </a:r>
            <a:r>
              <a:rPr kumimoji="1" lang="ko-KR" altLang="en-US" dirty="0" smtClean="0"/>
              <a:t> 를 해주는 이유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69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어린이날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다음을 만족하는 최소 자연수 </a:t>
            </a:r>
            <a:r>
              <a:rPr lang="en-US" altLang="ko-KR" dirty="0" smtClean="0"/>
              <a:t>C</a:t>
            </a:r>
            <a:r>
              <a:rPr lang="ko-KR" altLang="en-US" dirty="0" smtClean="0"/>
              <a:t> 찾기</a:t>
            </a:r>
            <a:endParaRPr lang="cs-CZ" altLang="ko-KR" dirty="0" smtClean="0"/>
          </a:p>
          <a:p>
            <a:endParaRPr lang="cs-CZ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cs-CZ" altLang="ko-KR" dirty="0" err="1" smtClean="0"/>
              <a:t>n+m</a:t>
            </a:r>
            <a:r>
              <a:rPr lang="cs-CZ" altLang="ko-KR" dirty="0" smtClean="0"/>
              <a:t>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 % n = 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 </a:t>
            </a:r>
            <a:r>
              <a:rPr lang="ko-KR" altLang="en-US" dirty="0" smtClean="0"/>
              <a:t>에 포함된 숫자로만 구성</a:t>
            </a:r>
            <a:endParaRPr lang="cs-CZ" altLang="ko-KR" dirty="0"/>
          </a:p>
        </p:txBody>
      </p:sp>
    </p:spTree>
    <p:extLst>
      <p:ext uri="{BB962C8B-B14F-4D97-AF65-F5344CB8AC3E}">
        <p14:creationId xmlns:p14="http://schemas.microsoft.com/office/powerpoint/2010/main" val="184679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어린이날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(3)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 </a:t>
            </a:r>
            <a:r>
              <a:rPr kumimoji="1" lang="ko-KR" altLang="en-US" dirty="0" smtClean="0"/>
              <a:t>를 만들어 가면서 </a:t>
            </a:r>
            <a:endParaRPr kumimoji="1" lang="en-US" altLang="ko-KR" dirty="0" smtClean="0"/>
          </a:p>
          <a:p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 </a:t>
            </a:r>
            <a:r>
              <a:rPr lang="en-US" altLang="ko-KR" dirty="0" smtClean="0"/>
              <a:t>C % n = m</a:t>
            </a:r>
            <a:r>
              <a:rPr lang="ko-KR" altLang="en-US" dirty="0" smtClean="0"/>
              <a:t> 인지 체크한다</a:t>
            </a:r>
            <a:r>
              <a:rPr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((c*10) + x) mod n == </a:t>
            </a:r>
            <a:r>
              <a:rPr kumimoji="1" lang="en-US" altLang="ko-KR" dirty="0" smtClean="0"/>
              <a:t>((</a:t>
            </a:r>
            <a:r>
              <a:rPr kumimoji="1" lang="en-US" altLang="ko-KR" dirty="0" smtClean="0">
                <a:solidFill>
                  <a:srgbClr val="FF0000"/>
                </a:solidFill>
              </a:rPr>
              <a:t>C mod n</a:t>
            </a:r>
            <a:r>
              <a:rPr kumimoji="1" lang="en-US" altLang="ko-KR" dirty="0" smtClean="0"/>
              <a:t>) * 10 + x) mod n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실제 </a:t>
            </a:r>
            <a:r>
              <a:rPr kumimoji="1" lang="en-US" altLang="ko-KR" dirty="0" smtClean="0"/>
              <a:t>C</a:t>
            </a:r>
            <a:r>
              <a:rPr kumimoji="1" lang="ko-KR" altLang="en-US" dirty="0" smtClean="0"/>
              <a:t> 가 아닌 </a:t>
            </a:r>
            <a:r>
              <a:rPr kumimoji="1" lang="en-US" altLang="ko-KR" dirty="0" smtClean="0"/>
              <a:t>C % n</a:t>
            </a:r>
            <a:r>
              <a:rPr kumimoji="1" lang="ko-KR" altLang="en-US" dirty="0" smtClean="0"/>
              <a:t>을 이용해 </a:t>
            </a:r>
            <a:r>
              <a:rPr kumimoji="1" lang="en-US" altLang="ko-KR" dirty="0" smtClean="0"/>
              <a:t>C</a:t>
            </a:r>
            <a:r>
              <a:rPr kumimoji="1" lang="ko-KR" altLang="en-US" dirty="0" smtClean="0"/>
              <a:t>를 만들어 간다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15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304</Words>
  <Application>Microsoft Macintosh PowerPoint</Application>
  <PresentationFormat>와이드스크린</PresentationFormat>
  <Paragraphs>156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bfs</vt:lpstr>
      <vt:lpstr>너비 우선 탐색</vt:lpstr>
      <vt:lpstr>너비 우선 탐색과 최단 거리</vt:lpstr>
      <vt:lpstr>sort game</vt:lpstr>
      <vt:lpstr>sort game</vt:lpstr>
      <vt:lpstr>sort game</vt:lpstr>
      <vt:lpstr>sort game</vt:lpstr>
      <vt:lpstr>어린이날</vt:lpstr>
      <vt:lpstr>어린이날</vt:lpstr>
      <vt:lpstr>어린이날</vt:lpstr>
      <vt:lpstr>어린이날</vt:lpstr>
      <vt:lpstr>어린이날</vt:lpstr>
      <vt:lpstr>백준 2151 거울 설치</vt:lpstr>
      <vt:lpstr>문제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</dc:title>
  <dc:creator>Microsoft Office 사용자</dc:creator>
  <cp:lastModifiedBy>Microsoft Office 사용자</cp:lastModifiedBy>
  <cp:revision>21</cp:revision>
  <dcterms:created xsi:type="dcterms:W3CDTF">2018-01-27T08:14:44Z</dcterms:created>
  <dcterms:modified xsi:type="dcterms:W3CDTF">2018-01-28T04:22:26Z</dcterms:modified>
</cp:coreProperties>
</file>