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71" r:id="rId10"/>
    <p:sldId id="272" r:id="rId11"/>
    <p:sldId id="262" r:id="rId12"/>
    <p:sldId id="270" r:id="rId13"/>
    <p:sldId id="269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8125-B27F-4793-8CC8-A093E9B07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FD5CC-1778-40C7-BDA8-FAA3AC263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FDB06-2DA3-4324-89C5-EE341B1D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96193-93DB-4CB3-AB08-75E2BB8A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B9D89-9265-4E55-935B-A23C6F40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1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229B8-0BDC-4824-8E83-FA692746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7C398-EB8D-43E6-B8E2-405B7B7EC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9D299-2BFA-4221-8BD6-3D2F0F58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CCF2-8EC7-4BDF-A8EE-689DF2F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C0A4-435F-4256-A94E-CC55069D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DDD01C-A2ED-4AC9-A256-C31BE0EFA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D7B78-4A73-43E0-98F8-A4FE4DD8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D7C92-6D6F-4FCF-8A87-2ECC51BF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9B02E-C18A-4137-93C0-84628A66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B55C-510E-4DAE-B1A1-7F5E03D4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6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F719-28C3-4DFE-A575-FD66754D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CD2FB-1969-4C58-A969-5DDBE68E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8A394-0409-4110-B66F-B9DB4D23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41C77-5B7A-43B7-A770-DC91E3DC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6BDB3-4313-4054-9FCD-5AD3B214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A627-09B1-444B-AD4C-89C6DE7E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EBA4D-1ECD-4886-90B5-A0A8A056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33BC9-F75A-453A-B1BE-3198EE44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7D439-081A-4F88-BE9D-1A0138B0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AAB32-4DB5-4568-983E-CDCB7E0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9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1B2C-7A6E-43C6-A770-0DABDD0E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C53A6-DF4C-4C53-B0BE-8A38D01F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77AFF-F388-4F26-B012-B04040E7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5C4C7-5D93-4F23-89FB-9AF68C8C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1EA50-C8F9-434E-81EB-81EF3038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78AF8-4F78-4E1B-9D9F-A9DA2B7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903D-6A62-4375-8477-287F61C1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5638D-F168-43D7-9FFB-C969C089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F69D7-5097-4607-A69C-D1F2A770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F1834-DFCB-4D03-A1B1-D37DD4BAC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3543BB-A191-4997-88F1-741C173AF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A1D599-3FCB-4D83-93B6-F6716980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BB6494-7879-48A0-BD9E-E64697BE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B907FF-8CAA-4FC2-BCA8-2E9AAA63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2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16102-8EDA-4497-A2D7-0FE77909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E01E-60B3-454C-8C84-A8D7FF1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A00F8-AFA0-48B3-92FC-34DFB6B4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F8D0A-1213-4076-B0A0-3D0620FC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FF236-9713-4F3C-8715-7AF46B60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56129A-1305-4006-BA13-96023364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6C179-A82C-46C2-ABA3-B41DF059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4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2AEB-93B8-457F-B27D-19932919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87C20-C23B-41E0-81B1-1701CCAC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DE0A7-7E47-42B0-B6A9-C4F0CF7D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3186F-8FF4-4D65-BCC3-2B499D6B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E19F0-43AE-4D5F-9386-86001F93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6E72C-1952-45B1-B29B-587E6355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5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30D30-5519-4D0C-80AE-4206EAFA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BDAD3-93C2-4406-8154-908AA7B99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CE2C6-326A-49ED-B43C-EBCF2B44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4254C-1620-4915-A36A-A464A26E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BA380-E23A-43E7-B974-C694A20D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64F5F-ADCC-48A5-840F-59370379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7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0AB9D7-0FB6-4361-AFE9-061287F0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651DA-A2C7-4038-87B1-8DB3659F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00391-3FC8-4257-B719-E2395E9D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D8B11-F50C-4190-927F-B54FAF0B6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A1DAC-C139-47F7-8DC2-FF1355CE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57682-3319-470A-B43D-6D128DBE5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최단거리</a:t>
            </a:r>
            <a:r>
              <a:rPr lang="en-US" altLang="ko-KR" dirty="0"/>
              <a:t>2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 err="1"/>
              <a:t>벨만포드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플로이드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315D3-B5CC-49A1-9988-28C6067C4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2018-05-06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SPFA(Shortest Path Faster Algorithm)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564195"/>
            <a:ext cx="701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바뀐 정점은 큐를 이용해서 관리하고</a:t>
            </a:r>
            <a:endParaRPr lang="en-US" altLang="ko-KR" dirty="0"/>
          </a:p>
          <a:p>
            <a:r>
              <a:rPr lang="ko-KR" altLang="en-US" dirty="0"/>
              <a:t>큐에 </a:t>
            </a:r>
            <a:r>
              <a:rPr lang="ko-KR" altLang="en-US" dirty="0" err="1"/>
              <a:t>들어가있는지</a:t>
            </a:r>
            <a:r>
              <a:rPr lang="en-US" altLang="ko-KR" dirty="0"/>
              <a:t>, </a:t>
            </a:r>
            <a:r>
              <a:rPr lang="ko-KR" altLang="en-US" dirty="0"/>
              <a:t>안 </a:t>
            </a:r>
            <a:r>
              <a:rPr lang="ko-KR" altLang="en-US" dirty="0" err="1"/>
              <a:t>들어가있는지를</a:t>
            </a:r>
            <a:r>
              <a:rPr lang="ko-KR" altLang="en-US" dirty="0"/>
              <a:t> 배열을 이용해서 체크한다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4379F0-55BD-435C-B5D2-67B551B9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93" y="2210526"/>
            <a:ext cx="4104587" cy="43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알고리즘의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913814" y="169068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쌍의 최단 경로를 구하는 알고리즘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6C217-7A21-41CD-B9FD-2B44F34E06E3}"/>
              </a:ext>
            </a:extLst>
          </p:cNvPr>
          <p:cNvSpPr txBox="1"/>
          <p:nvPr/>
        </p:nvSpPr>
        <p:spPr>
          <a:xfrm>
            <a:off x="913814" y="2586698"/>
            <a:ext cx="5121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1~N</a:t>
            </a:r>
            <a:r>
              <a:rPr lang="ko-KR" altLang="en-US" dirty="0"/>
              <a:t>까지 정점이 있을 때</a:t>
            </a:r>
            <a:endParaRPr lang="en-US" altLang="ko-KR" dirty="0"/>
          </a:p>
          <a:p>
            <a:r>
              <a:rPr lang="en-US" altLang="ko-KR" dirty="0"/>
              <a:t>D[k][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~&gt;j</a:t>
            </a:r>
            <a:r>
              <a:rPr lang="ko-KR" altLang="en-US" dirty="0"/>
              <a:t>로 이동하는 최단 경로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중간에 방문할 수 있는 정점은 </a:t>
            </a:r>
            <a:r>
              <a:rPr lang="en-US" altLang="ko-KR" dirty="0"/>
              <a:t>{1, 2, …, k}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d[k][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를 구해보자</a:t>
            </a:r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가 경로에 없는 경우</a:t>
            </a:r>
            <a:endParaRPr lang="en-US" altLang="ko-KR" dirty="0"/>
          </a:p>
          <a:p>
            <a:r>
              <a:rPr lang="en-US" altLang="ko-KR" dirty="0"/>
              <a:t>D[k-1][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  <a:p>
            <a:r>
              <a:rPr lang="en-US" altLang="ko-KR" dirty="0"/>
              <a:t>K</a:t>
            </a:r>
            <a:r>
              <a:rPr lang="ko-KR" altLang="en-US" dirty="0"/>
              <a:t>가 경로에 있는 경우</a:t>
            </a:r>
            <a:endParaRPr lang="en-US" altLang="ko-KR" dirty="0"/>
          </a:p>
          <a:p>
            <a:r>
              <a:rPr lang="en-US" altLang="ko-KR" dirty="0"/>
              <a:t>D[k-1][</a:t>
            </a:r>
            <a:r>
              <a:rPr lang="en-US" altLang="ko-KR" dirty="0" err="1"/>
              <a:t>i</a:t>
            </a:r>
            <a:r>
              <a:rPr lang="en-US" altLang="ko-KR" dirty="0"/>
              <a:t>][k] + d[k-1][k][j]</a:t>
            </a:r>
          </a:p>
        </p:txBody>
      </p:sp>
    </p:spTree>
    <p:extLst>
      <p:ext uri="{BB962C8B-B14F-4D97-AF65-F5344CB8AC3E}">
        <p14:creationId xmlns:p14="http://schemas.microsoft.com/office/powerpoint/2010/main" val="402003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알고리즘의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48301"/>
            <a:ext cx="507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D[k][</a:t>
            </a:r>
            <a:r>
              <a:rPr lang="en-US" altLang="ko-KR" dirty="0" err="1"/>
              <a:t>i</a:t>
            </a:r>
            <a:r>
              <a:rPr lang="en-US" altLang="ko-KR" dirty="0"/>
              <a:t>][j] = a[</a:t>
            </a:r>
            <a:r>
              <a:rPr lang="en-US" altLang="ko-KR" dirty="0" err="1"/>
              <a:t>i</a:t>
            </a:r>
            <a:r>
              <a:rPr lang="en-US" altLang="ko-KR" dirty="0"/>
              <a:t>][j] (k==0)</a:t>
            </a:r>
          </a:p>
          <a:p>
            <a:r>
              <a:rPr lang="en-US" altLang="ko-KR" dirty="0"/>
              <a:t>Min(d[k-1][</a:t>
            </a:r>
            <a:r>
              <a:rPr lang="en-US" altLang="ko-KR" dirty="0" err="1"/>
              <a:t>i</a:t>
            </a:r>
            <a:r>
              <a:rPr lang="en-US" altLang="ko-KR" dirty="0"/>
              <a:t>][j], d[k-1][</a:t>
            </a:r>
            <a:r>
              <a:rPr lang="en-US" altLang="ko-KR" dirty="0" err="1"/>
              <a:t>i</a:t>
            </a:r>
            <a:r>
              <a:rPr lang="en-US" altLang="ko-KR" dirty="0"/>
              <a:t>][k] + d[k-1][k][j] (k&gt;=1)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BE9B4-28F3-4520-A006-A692AF3E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0674"/>
            <a:ext cx="8062802" cy="30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알고리즘의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15BB7-330E-4475-880D-D0F6D77F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2226342"/>
            <a:ext cx="5701898" cy="22998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E09D37-370D-4A34-8429-D47271E44D5A}"/>
              </a:ext>
            </a:extLst>
          </p:cNvPr>
          <p:cNvSpPr/>
          <p:nvPr/>
        </p:nvSpPr>
        <p:spPr>
          <a:xfrm>
            <a:off x="838200" y="1690688"/>
            <a:ext cx="521008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구현할 때는 </a:t>
            </a:r>
            <a:r>
              <a:rPr lang="en-US" altLang="ko-KR" dirty="0"/>
              <a:t>2</a:t>
            </a:r>
            <a:r>
              <a:rPr lang="ko-KR" altLang="en-US" dirty="0"/>
              <a:t>차원 배열로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슬라이딩 기법을 이용하여 메모리 사용량을 줄임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6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E09D37-370D-4A34-8429-D47271E44D5A}"/>
              </a:ext>
            </a:extLst>
          </p:cNvPr>
          <p:cNvSpPr/>
          <p:nvPr/>
        </p:nvSpPr>
        <p:spPr>
          <a:xfrm>
            <a:off x="838200" y="1690688"/>
            <a:ext cx="579036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p.956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Adj[</a:t>
            </a:r>
            <a:r>
              <a:rPr lang="en-US" altLang="ko-KR" dirty="0" err="1"/>
              <a:t>i</a:t>
            </a:r>
            <a:r>
              <a:rPr lang="en-US" altLang="ko-KR" dirty="0"/>
              <a:t>][</a:t>
            </a:r>
            <a:r>
              <a:rPr lang="en-US" altLang="ko-KR" dirty="0" err="1"/>
              <a:t>i</a:t>
            </a:r>
            <a:r>
              <a:rPr lang="en-US" altLang="ko-KR" dirty="0"/>
              <a:t>]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플로이드</a:t>
            </a:r>
            <a:r>
              <a:rPr lang="ko-KR" altLang="en-US" dirty="0"/>
              <a:t> 알고리즘의 최적화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에서 </a:t>
            </a:r>
            <a:r>
              <a:rPr lang="en-US" altLang="ko-KR" dirty="0"/>
              <a:t>k</a:t>
            </a:r>
            <a:r>
              <a:rPr lang="ko-KR" altLang="en-US" dirty="0"/>
              <a:t>로 가는 경로가 있을 때 </a:t>
            </a:r>
            <a:r>
              <a:rPr lang="en-US" altLang="ko-KR" dirty="0"/>
              <a:t>j</a:t>
            </a:r>
            <a:r>
              <a:rPr lang="ko-KR" altLang="en-US" dirty="0"/>
              <a:t>에 대한 </a:t>
            </a:r>
            <a:r>
              <a:rPr lang="en-US" altLang="ko-KR" dirty="0"/>
              <a:t>for</a:t>
            </a:r>
            <a:r>
              <a:rPr lang="ko-KR" altLang="en-US" dirty="0"/>
              <a:t>문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경로 계산하기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adj[u][v]</a:t>
            </a:r>
            <a:r>
              <a:rPr lang="ko-KR" altLang="en-US" dirty="0"/>
              <a:t>를 갱신했을 때 사용했던 </a:t>
            </a:r>
            <a:r>
              <a:rPr lang="en-US" altLang="ko-KR" dirty="0"/>
              <a:t>k</a:t>
            </a:r>
            <a:r>
              <a:rPr lang="ko-KR" altLang="en-US" dirty="0"/>
              <a:t>값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도달 가능성 확인하기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599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AF097-A650-46BF-9DE0-00CBF464D6A4}"/>
              </a:ext>
            </a:extLst>
          </p:cNvPr>
          <p:cNvSpPr txBox="1"/>
          <p:nvPr/>
        </p:nvSpPr>
        <p:spPr>
          <a:xfrm>
            <a:off x="899746" y="1617231"/>
            <a:ext cx="7845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</a:p>
          <a:p>
            <a:r>
              <a:rPr lang="ko-KR" altLang="en-US" dirty="0"/>
              <a:t>너비 우선 탐색을 이용하여 최단거리를 구하는 데 가장 효율적인 알고리즘</a:t>
            </a:r>
            <a:endParaRPr lang="en-US" altLang="ko-KR" dirty="0"/>
          </a:p>
          <a:p>
            <a:r>
              <a:rPr lang="en-US" altLang="ko-KR" dirty="0"/>
              <a:t>O(</a:t>
            </a:r>
            <a:r>
              <a:rPr lang="en-US" altLang="ko-KR" dirty="0" err="1"/>
              <a:t>ElgV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</a:t>
            </a:r>
            <a:r>
              <a:rPr lang="en-US" altLang="ko-KR" dirty="0"/>
              <a:t>, </a:t>
            </a:r>
            <a:r>
              <a:rPr lang="ko-KR" altLang="en-US" dirty="0"/>
              <a:t>단방향 모두 사용 가능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음의 가중치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음수 사이클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6D1EA641-7BD8-4818-9942-C36FD7EBF95C}"/>
              </a:ext>
            </a:extLst>
          </p:cNvPr>
          <p:cNvSpPr/>
          <p:nvPr/>
        </p:nvSpPr>
        <p:spPr>
          <a:xfrm>
            <a:off x="1272542" y="3841147"/>
            <a:ext cx="4114800" cy="1565031"/>
          </a:xfrm>
          <a:prstGeom prst="wedgeRect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음수 간선이 있는 경우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음수 사이클이 있는 경우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어떻게하지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C4E3314A-7726-4429-AFFD-097971AD6D13}"/>
              </a:ext>
            </a:extLst>
          </p:cNvPr>
          <p:cNvSpPr/>
          <p:nvPr/>
        </p:nvSpPr>
        <p:spPr>
          <a:xfrm>
            <a:off x="6401387" y="3841146"/>
            <a:ext cx="4114800" cy="1565031"/>
          </a:xfrm>
          <a:prstGeom prst="wedgeRectCallout">
            <a:avLst>
              <a:gd name="adj1" fmla="val 21688"/>
              <a:gd name="adj2" fmla="val 625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벨만포드</a:t>
            </a:r>
            <a:r>
              <a:rPr lang="ko-KR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알고리즘을 사용해봐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7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알고리즘의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2884178"/>
            <a:ext cx="8121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ko-KR" altLang="en-US" dirty="0"/>
              <a:t>시작점에서 </a:t>
            </a:r>
            <a:r>
              <a:rPr lang="en-US" altLang="ko-KR" dirty="0" err="1"/>
              <a:t>i</a:t>
            </a:r>
            <a:r>
              <a:rPr lang="ko-KR" altLang="en-US" dirty="0"/>
              <a:t>로 가는 최단경로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책에서는 </a:t>
            </a:r>
            <a:r>
              <a:rPr lang="en-US" altLang="ko-KR" dirty="0"/>
              <a:t>upper[])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간선 </a:t>
            </a:r>
            <a:r>
              <a:rPr lang="en-US" altLang="ko-KR" dirty="0"/>
              <a:t>e(u, v, c)</a:t>
            </a:r>
            <a:r>
              <a:rPr lang="ko-KR" altLang="en-US" dirty="0"/>
              <a:t>에 대해서 다음을 검사한다</a:t>
            </a:r>
            <a:endParaRPr lang="en-US" altLang="ko-KR" dirty="0"/>
          </a:p>
          <a:p>
            <a:r>
              <a:rPr lang="en-US" altLang="ko-KR" dirty="0"/>
              <a:t>D[v] = Min(D[v], D[u] + c)</a:t>
            </a:r>
          </a:p>
          <a:p>
            <a:endParaRPr lang="en-US" altLang="ko-KR" dirty="0"/>
          </a:p>
          <a:p>
            <a:r>
              <a:rPr lang="ko-KR" altLang="en-US" dirty="0"/>
              <a:t>이 과정을 총 </a:t>
            </a:r>
            <a:r>
              <a:rPr lang="en-US" altLang="ko-KR" dirty="0"/>
              <a:t>V-1</a:t>
            </a:r>
            <a:r>
              <a:rPr lang="ko-KR" altLang="en-US" dirty="0"/>
              <a:t>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최단 경로는 최대 </a:t>
            </a:r>
            <a:r>
              <a:rPr lang="en-US" altLang="ko-KR" dirty="0"/>
              <a:t>|v|</a:t>
            </a:r>
            <a:r>
              <a:rPr lang="ko-KR" altLang="en-US" dirty="0"/>
              <a:t>개의 정점을 갖기 때문에 잘 해야 </a:t>
            </a:r>
            <a:r>
              <a:rPr lang="en-US" altLang="ko-KR" dirty="0"/>
              <a:t>|v|-1</a:t>
            </a:r>
            <a:r>
              <a:rPr lang="ko-KR" altLang="en-US" dirty="0"/>
              <a:t>개의 간선을 가짐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C09E7-D97F-4830-A22C-6A28EA37D809}"/>
              </a:ext>
            </a:extLst>
          </p:cNvPr>
          <p:cNvSpPr txBox="1"/>
          <p:nvPr/>
        </p:nvSpPr>
        <p:spPr>
          <a:xfrm>
            <a:off x="838201" y="1558615"/>
            <a:ext cx="941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시작점 </a:t>
            </a:r>
            <a:r>
              <a:rPr lang="ko-KR" altLang="en-US" dirty="0"/>
              <a:t>최단 경로 알고리즘이지만</a:t>
            </a:r>
            <a:r>
              <a:rPr lang="en-US" altLang="ko-KR" dirty="0"/>
              <a:t>, </a:t>
            </a:r>
            <a:r>
              <a:rPr lang="ko-KR" altLang="en-US" b="1" dirty="0"/>
              <a:t>음수 간선이 있는 그래프</a:t>
            </a:r>
            <a:r>
              <a:rPr lang="ko-KR" altLang="en-US" dirty="0"/>
              <a:t>에 대해서도 최단 경로를 찾을 수 있으며 그래프에 </a:t>
            </a:r>
            <a:r>
              <a:rPr lang="ko-KR" altLang="en-US" b="1" dirty="0"/>
              <a:t>음수 사이클</a:t>
            </a:r>
            <a:r>
              <a:rPr lang="ko-KR" altLang="en-US" dirty="0"/>
              <a:t>이 있어서 최단 거리가 제대로 정의되지 않을 경우 이것도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알고리즘의 동작과정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B44E3-8FD2-4174-8465-76425635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2" y="2249455"/>
            <a:ext cx="4436747" cy="1960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4B57D8-F0F8-466E-8FA7-F7FCD69D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46" y="2245290"/>
            <a:ext cx="4436747" cy="1964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5C7F8D-143A-4630-AD95-FE5D9867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607" y="4573179"/>
            <a:ext cx="4316406" cy="19196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7D8C2A-9F62-487F-A770-4386AF5AE119}"/>
              </a:ext>
            </a:extLst>
          </p:cNvPr>
          <p:cNvSpPr/>
          <p:nvPr/>
        </p:nvSpPr>
        <p:spPr>
          <a:xfrm>
            <a:off x="1758461" y="3719146"/>
            <a:ext cx="325315" cy="386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7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알고리즘의 동작과정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A4A180-2EB7-4A96-A03A-DDBAEB68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46" y="2038410"/>
            <a:ext cx="4492952" cy="2023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E3ADB5-24CC-4FCF-9E31-F0A6C9E5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2" y="2038410"/>
            <a:ext cx="4559271" cy="2023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CC4A5-BD45-4CF0-928F-F0DFA036D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745" y="4276920"/>
            <a:ext cx="4440769" cy="20236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D2B13F-8473-45AB-B543-7B0BBA58E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721" y="4276919"/>
            <a:ext cx="4559271" cy="20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알고리즘의 동작과정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E2194-0306-4690-AC94-00816BE1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41" y="1981566"/>
            <a:ext cx="8571918" cy="39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6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90688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: O(VE)</a:t>
            </a:r>
          </a:p>
          <a:p>
            <a:r>
              <a:rPr lang="en-US" altLang="ko-KR" dirty="0"/>
              <a:t>E&lt;=V^2</a:t>
            </a:r>
            <a:r>
              <a:rPr lang="ko-KR" altLang="en-US" dirty="0"/>
              <a:t>이기 때문에 </a:t>
            </a:r>
            <a:r>
              <a:rPr lang="en-US" altLang="ko-KR" dirty="0"/>
              <a:t>O(V^3)</a:t>
            </a:r>
          </a:p>
          <a:p>
            <a:r>
              <a:rPr lang="ko-KR" altLang="en-US" dirty="0"/>
              <a:t>가중치가 음수가 있는 경우에도 사용할 수 있다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95E5B3-6CB4-46D1-B7C5-90F9059D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55" y="2837346"/>
            <a:ext cx="4909133" cy="1972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10CFC-7AD2-4B09-ABBA-8BBAC860188C}"/>
              </a:ext>
            </a:extLst>
          </p:cNvPr>
          <p:cNvSpPr txBox="1"/>
          <p:nvPr/>
        </p:nvSpPr>
        <p:spPr>
          <a:xfrm>
            <a:off x="912220" y="5167312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음수 사이클의 존재 여부를 판정하려면 </a:t>
            </a:r>
            <a:r>
              <a:rPr lang="en-US" altLang="ko-KR" dirty="0"/>
              <a:t>|V|</a:t>
            </a:r>
            <a:r>
              <a:rPr lang="ko-KR" altLang="en-US" dirty="0"/>
              <a:t>번 과정을 실행하면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624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90688"/>
            <a:ext cx="70310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p. 946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for(int </a:t>
            </a:r>
            <a:r>
              <a:rPr lang="en-US" altLang="ko-KR" dirty="0" err="1"/>
              <a:t>iter</a:t>
            </a:r>
            <a:r>
              <a:rPr lang="en-US" altLang="ko-KR" dirty="0"/>
              <a:t> = 0; </a:t>
            </a:r>
            <a:r>
              <a:rPr lang="en-US" altLang="ko-KR" dirty="0" err="1"/>
              <a:t>iter</a:t>
            </a:r>
            <a:r>
              <a:rPr lang="en-US" altLang="ko-KR" dirty="0"/>
              <a:t> &lt; V; ++</a:t>
            </a:r>
            <a:r>
              <a:rPr lang="en-US" altLang="ko-KR" dirty="0" err="1"/>
              <a:t>iter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bool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경로 계산하기</a:t>
            </a:r>
            <a:endParaRPr lang="en-US" altLang="ko-KR" dirty="0"/>
          </a:p>
          <a:p>
            <a:r>
              <a:rPr lang="ko-KR" altLang="en-US" dirty="0"/>
              <a:t>각 정점을 마지막으로 완화시킨 간선들을 모은다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빠지기 쉬운 함정</a:t>
            </a:r>
            <a:endParaRPr lang="en-US" altLang="ko-KR" dirty="0"/>
          </a:p>
          <a:p>
            <a:r>
              <a:rPr lang="en-US" altLang="ko-KR" dirty="0"/>
              <a:t>S</a:t>
            </a:r>
            <a:r>
              <a:rPr lang="ko-KR" altLang="en-US" dirty="0"/>
              <a:t>로부터 어떤 정점 </a:t>
            </a:r>
            <a:r>
              <a:rPr lang="en-US" altLang="ko-KR" dirty="0"/>
              <a:t>u</a:t>
            </a:r>
            <a:r>
              <a:rPr lang="ko-KR" altLang="en-US" dirty="0"/>
              <a:t>로 가능 경로가 존재하는 지 확인하고 싶을 때</a:t>
            </a:r>
            <a:endParaRPr lang="en-US" altLang="ko-KR" dirty="0"/>
          </a:p>
          <a:p>
            <a:r>
              <a:rPr lang="en-US" altLang="ko-KR" dirty="0"/>
              <a:t>D[u] &lt; inf –M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은 적당히 큰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58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SPFA(Shortest Path Faster Algorithm)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90688"/>
            <a:ext cx="90779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벨만포드의</a:t>
            </a:r>
            <a:r>
              <a:rPr lang="ko-KR" altLang="en-US" dirty="0"/>
              <a:t> 성능을 향상시킨 알고리즘</a:t>
            </a:r>
            <a:endParaRPr lang="en-US" altLang="ko-KR" dirty="0"/>
          </a:p>
          <a:p>
            <a:r>
              <a:rPr lang="ko-KR" altLang="en-US" dirty="0"/>
              <a:t>최악의 경우에는 </a:t>
            </a:r>
            <a:r>
              <a:rPr lang="ko-KR" altLang="en-US" dirty="0" err="1"/>
              <a:t>벨만</a:t>
            </a:r>
            <a:r>
              <a:rPr lang="ko-KR" altLang="en-US" dirty="0"/>
              <a:t> 포드의 </a:t>
            </a:r>
            <a:r>
              <a:rPr lang="ko-KR" altLang="en-US" dirty="0" err="1"/>
              <a:t>시간복잡도와</a:t>
            </a:r>
            <a:r>
              <a:rPr lang="ko-KR" altLang="en-US" dirty="0"/>
              <a:t> 같지만 평균적으로 </a:t>
            </a:r>
            <a:r>
              <a:rPr lang="en-US" altLang="ko-KR" dirty="0"/>
              <a:t>O(E) 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ko-KR" altLang="en-US" dirty="0" err="1"/>
              <a:t>벨만포드의</a:t>
            </a:r>
            <a:r>
              <a:rPr lang="ko-KR" altLang="en-US" dirty="0"/>
              <a:t> 아이디어와 같은 아이디어이다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벨만포드는</a:t>
            </a:r>
            <a:r>
              <a:rPr lang="ko-KR" altLang="en-US" dirty="0"/>
              <a:t> 모든 간선에 대해서 업데이트를 진행하고</a:t>
            </a:r>
            <a:endParaRPr lang="en-US" altLang="ko-KR" dirty="0"/>
          </a:p>
          <a:p>
            <a:r>
              <a:rPr lang="en-US" altLang="ko-KR" dirty="0"/>
              <a:t>SPFA</a:t>
            </a:r>
            <a:r>
              <a:rPr lang="ko-KR" altLang="en-US" dirty="0"/>
              <a:t>는 아래 </a:t>
            </a:r>
            <a:r>
              <a:rPr lang="en-US" altLang="ko-KR" dirty="0"/>
              <a:t>if</a:t>
            </a:r>
            <a:r>
              <a:rPr lang="ko-KR" altLang="en-US" dirty="0"/>
              <a:t>문에 의해서 바뀐 정점과 연결된 간선에 대해서만 업데이트를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인접 리스트의 구현이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29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555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최단거리2  – 벨만포드, 플로이드</vt:lpstr>
      <vt:lpstr>다익스트라 알고리즘</vt:lpstr>
      <vt:lpstr>벨만포드 알고리즘의 원리</vt:lpstr>
      <vt:lpstr>벨만포드 알고리즘의 동작과정</vt:lpstr>
      <vt:lpstr>벨만포드 알고리즘의 동작과정</vt:lpstr>
      <vt:lpstr>벨만포드 알고리즘의 동작과정</vt:lpstr>
      <vt:lpstr>벨만포드 알고리즘</vt:lpstr>
      <vt:lpstr>벨만포드 알고리즘</vt:lpstr>
      <vt:lpstr>SPFA(Shortest Path Faster Algorithm)</vt:lpstr>
      <vt:lpstr>SPFA(Shortest Path Faster Algorithm)</vt:lpstr>
      <vt:lpstr>플로이드 알고리즘의 원리</vt:lpstr>
      <vt:lpstr>플로이드 알고리즘의 원리</vt:lpstr>
      <vt:lpstr>플로이드 알고리즘의 구현</vt:lpstr>
      <vt:lpstr>플로이드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yewon</dc:creator>
  <cp:lastModifiedBy>park yewon</cp:lastModifiedBy>
  <cp:revision>9</cp:revision>
  <dcterms:created xsi:type="dcterms:W3CDTF">2018-05-05T15:32:01Z</dcterms:created>
  <dcterms:modified xsi:type="dcterms:W3CDTF">2018-05-05T23:51:17Z</dcterms:modified>
</cp:coreProperties>
</file>