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5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51016"/>
  </p:normalViewPr>
  <p:slideViewPr>
    <p:cSldViewPr snapToGrid="0" snapToObjects="1">
      <p:cViewPr varScale="1">
        <p:scale>
          <a:sx n="62" d="100"/>
          <a:sy n="62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77022-8D14-764D-BDF9-985E23E8BC4C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584B9-0434-714B-B1E9-23F68948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집을 방문하는 탐색을 수행하기 위해 </a:t>
            </a:r>
            <a:r>
              <a:rPr lang="en-US" altLang="ko-KR" dirty="0" err="1" smtClean="0"/>
              <a:t>bfs</a:t>
            </a:r>
            <a:r>
              <a:rPr lang="ko-KR" altLang="en-US" dirty="0" smtClean="0"/>
              <a:t> 사용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584B9-0434-714B-B1E9-23F6894887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E8E-B475-AD45-A03F-2EF492EB7DD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291E5-C84F-7047-A503-705B3B8E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2018.02.04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점점 깊어지는 탐색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문제</a:t>
            </a:r>
            <a:endParaRPr lang="ko-KR" altLang="en-US" sz="5400" dirty="0"/>
          </a:p>
          <a:p>
            <a:pPr lvl="1"/>
            <a:r>
              <a:rPr lang="ko-KR" altLang="en-US" dirty="0"/>
              <a:t>가까운 순서대로 방문하지 않으므로 최단거리인지확신할 수없다</a:t>
            </a:r>
            <a:r>
              <a:rPr lang="en-US" altLang="ko-KR" dirty="0"/>
              <a:t>.</a:t>
            </a:r>
            <a:endParaRPr lang="ko-KR" altLang="en-US" sz="4400" dirty="0"/>
          </a:p>
          <a:p>
            <a:pPr lvl="1"/>
            <a:r>
              <a:rPr lang="ko-KR" altLang="en-US" dirty="0"/>
              <a:t>정점을 방문했는지 확인하지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endParaRPr lang="ko-KR" altLang="en-US" sz="4400" dirty="0"/>
          </a:p>
          <a:p>
            <a:r>
              <a:rPr lang="ko-KR" altLang="en-US" dirty="0"/>
              <a:t>해결 </a:t>
            </a:r>
            <a:r>
              <a:rPr lang="en-US" altLang="ko-KR" dirty="0"/>
              <a:t>- </a:t>
            </a:r>
            <a:r>
              <a:rPr lang="ko-KR" altLang="en-US" dirty="0"/>
              <a:t>점점 깊어지는 탐색</a:t>
            </a:r>
            <a:endParaRPr lang="ko-KR" altLang="en-US" sz="5400" dirty="0"/>
          </a:p>
          <a:p>
            <a:pPr lvl="1"/>
            <a:r>
              <a:rPr lang="ko-KR" altLang="en-US" dirty="0"/>
              <a:t>휴리스틱을 이용한 가지치기방법으로 사용하는 방법</a:t>
            </a:r>
            <a:endParaRPr lang="ko-KR" altLang="en-US" sz="4400" dirty="0"/>
          </a:p>
          <a:p>
            <a:pPr lvl="1"/>
            <a:r>
              <a:rPr lang="ko-KR" altLang="en-US" dirty="0"/>
              <a:t>최단거리 </a:t>
            </a:r>
            <a:r>
              <a:rPr lang="en-US" altLang="ko-KR" dirty="0"/>
              <a:t>best</a:t>
            </a:r>
            <a:r>
              <a:rPr lang="ko-KR" altLang="en-US" dirty="0"/>
              <a:t>를 임의로 정해놓고 </a:t>
            </a:r>
            <a:r>
              <a:rPr lang="en-US" altLang="ko-KR" dirty="0"/>
              <a:t>best</a:t>
            </a:r>
            <a:r>
              <a:rPr lang="ko-KR" altLang="en-US" dirty="0"/>
              <a:t>를 넘으면 다시 길로 가고</a:t>
            </a:r>
            <a:r>
              <a:rPr lang="en-US" altLang="ko-KR" dirty="0"/>
              <a:t>, </a:t>
            </a:r>
            <a:r>
              <a:rPr lang="ko-KR" altLang="en-US" dirty="0"/>
              <a:t>다 돌았는데 </a:t>
            </a:r>
            <a:r>
              <a:rPr lang="en-US" altLang="ko-KR" dirty="0"/>
              <a:t>best</a:t>
            </a:r>
            <a:r>
              <a:rPr lang="ko-KR" altLang="en-US" dirty="0"/>
              <a:t>값이 없으면 </a:t>
            </a:r>
            <a:r>
              <a:rPr lang="en-US" altLang="ko-KR" dirty="0"/>
              <a:t>best</a:t>
            </a:r>
            <a:r>
              <a:rPr lang="en-US" altLang="ko-KR" dirty="0" smtClean="0"/>
              <a:t>++</a:t>
            </a:r>
            <a:endParaRPr lang="ko-KR" altLang="en-US" dirty="0" smtClean="0"/>
          </a:p>
          <a:p>
            <a:pPr marL="457200" lvl="1" indent="0">
              <a:buNone/>
            </a:pPr>
            <a:endParaRPr lang="ko-KR" altLang="en-US" dirty="0" smtClean="0"/>
          </a:p>
          <a:p>
            <a:pPr marL="457200" lvl="1" indent="0">
              <a:buNone/>
            </a:pPr>
            <a:endParaRPr lang="ko-KR" altLang="en-US" dirty="0"/>
          </a:p>
          <a:p>
            <a:r>
              <a:rPr lang="ko-KR" altLang="en-US" dirty="0" smtClean="0"/>
              <a:t>코드 </a:t>
            </a:r>
            <a:r>
              <a:rPr lang="en-US" altLang="ko-KR" dirty="0" smtClean="0"/>
              <a:t>29.8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6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15-</a:t>
            </a:r>
            <a:r>
              <a:rPr lang="ko-KR" altLang="en-US" dirty="0" smtClean="0"/>
              <a:t>퍼즐 문제 추가적인 최적화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필요한 움직임의 하한을 계산한다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ko-KR" altLang="en-US" dirty="0" smtClean="0"/>
              <a:t>각 숫자에 대해 맨해튼 거리 사용</a:t>
            </a:r>
          </a:p>
          <a:p>
            <a:endParaRPr lang="ko-KR" altLang="en-US" dirty="0"/>
          </a:p>
          <a:p>
            <a:r>
              <a:rPr lang="ko-KR" altLang="en-US" dirty="0" smtClean="0"/>
              <a:t>맨해튼 거리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 표시된 두 점 사이의 거리</a:t>
            </a:r>
            <a:r>
              <a:rPr lang="en-US" altLang="ko-KR" dirty="0"/>
              <a:t>(</a:t>
            </a:r>
            <a:r>
              <a:rPr lang="ko-KR" altLang="en-US" dirty="0"/>
              <a:t>절댓값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차이</a:t>
            </a:r>
            <a:endParaRPr lang="en-US" altLang="ko-KR" dirty="0"/>
          </a:p>
          <a:p>
            <a:endParaRPr lang="ko-KR" altLang="en-US" dirty="0"/>
          </a:p>
          <a:p>
            <a:r>
              <a:rPr lang="en-US" dirty="0"/>
              <a:t>if(steps + </a:t>
            </a:r>
            <a:r>
              <a:rPr lang="en-US" dirty="0" err="1"/>
              <a:t>here.getEstimate</a:t>
            </a:r>
            <a:r>
              <a:rPr lang="en-US" dirty="0"/>
              <a:t>() &gt;= best) return;</a:t>
            </a:r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점점 깊어지는 탐색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효율성 평가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Dfs</a:t>
            </a:r>
            <a:r>
              <a:rPr lang="ko-KR" altLang="en-US" dirty="0"/>
              <a:t> </a:t>
            </a:r>
            <a:r>
              <a:rPr lang="ko-KR" altLang="en-US" dirty="0" smtClean="0"/>
              <a:t>의 중복 방문 문제가 발생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b^d</a:t>
            </a:r>
            <a:r>
              <a:rPr lang="en-US" altLang="ko-KR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But, </a:t>
            </a:r>
            <a:r>
              <a:rPr lang="ko-KR" altLang="en-US" dirty="0" smtClean="0"/>
              <a:t>각 상태를 방문했는지 저장 </a:t>
            </a:r>
            <a:r>
              <a:rPr lang="en-US" altLang="ko-KR" dirty="0" smtClean="0"/>
              <a:t>X</a:t>
            </a:r>
          </a:p>
          <a:p>
            <a:endParaRPr lang="en-US" dirty="0"/>
          </a:p>
          <a:p>
            <a:r>
              <a:rPr lang="ko-KR" altLang="en-US" dirty="0" smtClean="0"/>
              <a:t>최대 메모리 사용량이 탐색의 깊이에 비례</a:t>
            </a:r>
            <a:br>
              <a:rPr lang="ko-KR" altLang="en-US" dirty="0" smtClean="0"/>
            </a:br>
            <a:r>
              <a:rPr lang="ko-KR" altLang="en-US" dirty="0" smtClean="0"/>
              <a:t>		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최단 거리인 </a:t>
            </a:r>
            <a:r>
              <a:rPr lang="en-US" altLang="ko-KR" dirty="0" smtClean="0"/>
              <a:t>O(d)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8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너비 우선 탐색 </a:t>
            </a:r>
            <a:r>
              <a:rPr lang="en-US" altLang="ko-KR" dirty="0"/>
              <a:t>: </a:t>
            </a:r>
            <a:r>
              <a:rPr lang="ko-KR" altLang="en-US" dirty="0"/>
              <a:t>구현이 용이하다 </a:t>
            </a:r>
            <a:r>
              <a:rPr lang="en-US" altLang="ko-KR" dirty="0"/>
              <a:t>but </a:t>
            </a:r>
            <a:r>
              <a:rPr lang="ko-KR" altLang="en-US" dirty="0"/>
              <a:t>시간과 메모리 사용량이 지수적으로 증가한다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양방향 탐색 </a:t>
            </a:r>
            <a:r>
              <a:rPr lang="en-US" altLang="ko-KR" dirty="0"/>
              <a:t>: </a:t>
            </a:r>
            <a:r>
              <a:rPr lang="ko-KR" altLang="en-US" dirty="0" smtClean="0"/>
              <a:t>시간과 </a:t>
            </a:r>
            <a:r>
              <a:rPr lang="ko-KR" altLang="en-US" dirty="0"/>
              <a:t>메모리 사용량이 </a:t>
            </a:r>
            <a:r>
              <a:rPr lang="en-US" altLang="ko-KR" dirty="0"/>
              <a:t>a</a:t>
            </a:r>
            <a:r>
              <a:rPr lang="en-US" altLang="ko-KR" dirty="0" smtClean="0"/>
              <a:t>^(b/2)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그러나 역방향 탐색을 찾아내기 어렵거나 분기가 지나치게 큰 경우 사용하기 </a:t>
            </a:r>
            <a:r>
              <a:rPr lang="ko-KR" altLang="en-US" dirty="0" smtClean="0"/>
              <a:t>어렵다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/>
              <a:t>점점 깊어지는 탐색 </a:t>
            </a:r>
            <a:r>
              <a:rPr lang="en-US" altLang="ko-KR" dirty="0"/>
              <a:t>: </a:t>
            </a:r>
            <a:r>
              <a:rPr lang="ko-KR" altLang="en-US" dirty="0"/>
              <a:t>너비 우선 탐색이나 양방향 탐색 모두 여의치 않을 때 휴리스틱을 이용한 가지치기를 이용하여 사용할 수 있는 최후의 방법이다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846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하노이의 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상태 공간 그래프 만들기</a:t>
            </a:r>
          </a:p>
          <a:p>
            <a:endParaRPr lang="ko-KR" altLang="en-US" dirty="0"/>
          </a:p>
          <a:p>
            <a:r>
              <a:rPr lang="ko-KR" altLang="en-US" dirty="0" smtClean="0"/>
              <a:t>시작 상태와 목표 상태의 최단 거리를 찾는다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ko-KR" altLang="en-US" dirty="0" smtClean="0"/>
              <a:t>각 원반이 꽂힌 기둥을 알고 있으면 원반의 배치는 유일하다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4^n -1</a:t>
            </a:r>
            <a:r>
              <a:rPr lang="ko-KR" altLang="en-US" dirty="0" smtClean="0"/>
              <a:t> 사이의 정수로 표현 가능</a:t>
            </a:r>
            <a:endParaRPr lang="ko-KR" altLang="en-US" dirty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80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하노이의 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29.9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en-US" dirty="0" smtClean="0"/>
              <a:t>Get, set </a:t>
            </a:r>
            <a:r>
              <a:rPr lang="ko-KR" altLang="en-US" dirty="0" smtClean="0"/>
              <a:t>해석해 봅시다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en-US" dirty="0" smtClean="0"/>
              <a:t>Top</a:t>
            </a:r>
            <a:r>
              <a:rPr lang="ko-KR" altLang="en-US" dirty="0" smtClean="0"/>
              <a:t>을 계산하는 방법을 해석해 봅시다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en-US" dirty="0" smtClean="0"/>
              <a:t>O(4^n+2)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9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하노이의 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양방향 탐색으로 변환</a:t>
            </a:r>
          </a:p>
          <a:p>
            <a:endParaRPr lang="ko-KR" altLang="en-US" dirty="0"/>
          </a:p>
          <a:p>
            <a:r>
              <a:rPr lang="en-US" altLang="ko-KR" dirty="0" smtClean="0"/>
              <a:t>29.9</a:t>
            </a:r>
            <a:r>
              <a:rPr lang="ko-KR" altLang="en-US" dirty="0" smtClean="0"/>
              <a:t> 와 시간복잡도를 비교해 봅시다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3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1194</a:t>
            </a:r>
            <a:r>
              <a:rPr lang="ko-KR" altLang="en-US" dirty="0" smtClean="0"/>
              <a:t> 달이 차오른다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queue(y 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  좌표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  키 소유 배열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ko-KR" altLang="en-US" dirty="0" smtClean="0"/>
              <a:t>키 소유 배열을 비트마스크를 이용해 나타낸다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en-US" dirty="0"/>
              <a:t>keys | (1&lt;&lt;(board[</a:t>
            </a:r>
            <a:r>
              <a:rPr lang="en-US" dirty="0" err="1"/>
              <a:t>nexty</a:t>
            </a:r>
            <a:r>
              <a:rPr lang="en-US" dirty="0"/>
              <a:t>][</a:t>
            </a:r>
            <a:r>
              <a:rPr lang="en-US" dirty="0" err="1"/>
              <a:t>nextx</a:t>
            </a:r>
            <a:r>
              <a:rPr lang="en-US" dirty="0"/>
              <a:t>]-'a'));</a:t>
            </a: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2842</a:t>
            </a:r>
            <a:r>
              <a:rPr lang="ko-KR" altLang="en-US" dirty="0" smtClean="0"/>
              <a:t> 집배원 한상덕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 smtClean="0"/>
          </a:p>
          <a:p>
            <a:r>
              <a:rPr lang="ko-KR" altLang="en-US" dirty="0"/>
              <a:t>최적화 문제를 결정 문제로 바꾸기</a:t>
            </a:r>
            <a:r>
              <a:rPr lang="en-US" altLang="ko-KR" dirty="0" smtClean="0"/>
              <a:t>!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ko-KR" altLang="en-US" dirty="0"/>
              <a:t>모든 집에 배달하는 최소 피로도 반환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smtClean="0"/>
              <a:t>모든 집을 방문하는 경로가 존재 하는가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가장 낮은 고도를 기준으로 </a:t>
            </a:r>
            <a:r>
              <a:rPr lang="ko-KR" altLang="en-US" dirty="0" smtClean="0"/>
              <a:t>잡고</a:t>
            </a:r>
            <a:r>
              <a:rPr lang="ko-KR" altLang="en-US" dirty="0" smtClean="0"/>
              <a:t>	</a:t>
            </a:r>
            <a:endParaRPr lang="ko-KR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모든 </a:t>
            </a:r>
            <a:r>
              <a:rPr lang="ko-KR" altLang="en-US" dirty="0" smtClean="0"/>
              <a:t>집을 탐색할 수 있는 경우의 높은 고도들을 비교해 </a:t>
            </a:r>
            <a:endParaRPr lang="ko-KR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답을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en-US" dirty="0" err="1" smtClean="0"/>
              <a:t>Priority_queue</a:t>
            </a:r>
            <a:r>
              <a:rPr lang="en-US" dirty="0" smtClean="0"/>
              <a:t>&lt;</a:t>
            </a:r>
            <a:r>
              <a:rPr lang="ko-KR" altLang="en-US" dirty="0" smtClean="0"/>
              <a:t>최대 피로도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좌표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최단 경로 전략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15</a:t>
            </a:r>
            <a:r>
              <a:rPr lang="ko-KR" altLang="en-US" dirty="0" smtClean="0"/>
              <a:t> 퍼즐</a:t>
            </a:r>
            <a:r>
              <a:rPr lang="en-US" altLang="ko-KR" dirty="0" smtClean="0"/>
              <a:t> (state space)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정점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 게임판의 상태</a:t>
            </a:r>
          </a:p>
          <a:p>
            <a:endParaRPr lang="ko-KR" altLang="en-US" dirty="0"/>
          </a:p>
          <a:p>
            <a:r>
              <a:rPr lang="ko-KR" altLang="en-US" dirty="0" smtClean="0"/>
              <a:t>간선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한 번의 움직임으로 한 상태를 다른 상태로 바꿈</a:t>
            </a:r>
          </a:p>
          <a:p>
            <a:endParaRPr lang="ko-KR" altLang="en-US" dirty="0"/>
          </a:p>
          <a:p>
            <a:endParaRPr lang="ko-KR" altLang="en-US" dirty="0" smtClean="0"/>
          </a:p>
          <a:p>
            <a:r>
              <a:rPr lang="ko-KR" altLang="en-US" dirty="0" smtClean="0"/>
              <a:t>한 상태는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이웃 정점을 가진다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		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빈칸의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우 이동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 정점에서 다른 정점을 찾아가는 최단 경로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 퍼즐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너비 우선 탐색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ko-KR" altLang="en-US" dirty="0" smtClean="0"/>
              <a:t> 클래스</a:t>
            </a:r>
            <a:r>
              <a:rPr lang="en-US" dirty="0" smtClean="0"/>
              <a:t> – </a:t>
            </a:r>
            <a:r>
              <a:rPr lang="ko-KR" altLang="en-US" dirty="0" smtClean="0"/>
              <a:t>게임판의 상태 표현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Visited </a:t>
            </a:r>
            <a:r>
              <a:rPr lang="ko-KR" altLang="en-US" dirty="0" smtClean="0"/>
              <a:t>배열 대신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 을 이용해 </a:t>
            </a:r>
            <a:r>
              <a:rPr lang="en-US" altLang="ko-KR" dirty="0" smtClean="0"/>
              <a:t>key, value</a:t>
            </a:r>
            <a:r>
              <a:rPr lang="ko-KR" altLang="en-US" dirty="0" smtClean="0"/>
              <a:t> 로 값을 저장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08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 퍼즐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효율성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답을 찾는대로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 문을 빠져나가지 않고 종료</a:t>
            </a:r>
          </a:p>
          <a:p>
            <a:endParaRPr lang="ko-KR" altLang="en-US" dirty="0"/>
          </a:p>
          <a:p>
            <a:r>
              <a:rPr lang="ko-KR" altLang="en-US" dirty="0" smtClean="0"/>
              <a:t>실제 시간 복잡도는 너비 우선 탐색이 방문하는 정점 수에 비례</a:t>
            </a:r>
          </a:p>
          <a:p>
            <a:endParaRPr lang="ko-KR" altLang="en-US" dirty="0"/>
          </a:p>
          <a:p>
            <a:r>
              <a:rPr lang="en-US" altLang="ko-KR" dirty="0" smtClean="0"/>
              <a:t>1)</a:t>
            </a:r>
            <a:r>
              <a:rPr lang="ko-KR" altLang="en-US" dirty="0" smtClean="0"/>
              <a:t> 최단 거리 </a:t>
            </a:r>
          </a:p>
          <a:p>
            <a:r>
              <a:rPr lang="en-US" altLang="ko-KR" dirty="0" smtClean="0"/>
              <a:t>2)</a:t>
            </a:r>
            <a:r>
              <a:rPr lang="ko-KR" altLang="en-US" dirty="0" smtClean="0"/>
              <a:t> 분기 수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경로의 길이가 하나 늘어날 때마다 닿을 수 있는 정점의 개수가 몇 배로 늘어나는가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2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 퍼즐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효율성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 최단 거리 </a:t>
            </a:r>
          </a:p>
          <a:p>
            <a:r>
              <a:rPr lang="en-US" altLang="ko-KR" dirty="0" smtClean="0"/>
              <a:t>2)</a:t>
            </a:r>
            <a:r>
              <a:rPr lang="ko-KR" altLang="en-US" dirty="0" smtClean="0"/>
              <a:t> 분기 수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경로의 길이가 하나 늘어날 때마다 닿을 수 있는 정점의 개수가 몇 배로 늘어나는가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이 문제의 분기수는 대략 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~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사이 값</a:t>
            </a:r>
          </a:p>
          <a:p>
            <a:endParaRPr lang="ko-KR" altLang="en-US" dirty="0"/>
          </a:p>
          <a:p>
            <a:r>
              <a:rPr lang="ko-KR" altLang="en-US" dirty="0" smtClean="0"/>
              <a:t>최단거리가 커질 경우 계산량이 너무 많아진다</a:t>
            </a:r>
            <a:r>
              <a:rPr lang="en-US" altLang="ko-KR" dirty="0" smtClean="0"/>
              <a:t>!</a:t>
            </a:r>
            <a:endParaRPr lang="ko-KR" altLang="en-US" dirty="0" smtClean="0"/>
          </a:p>
          <a:p>
            <a:pPr lvl="1"/>
            <a:r>
              <a:rPr lang="en-US" dirty="0" smtClean="0"/>
              <a:t>Ex ) b =2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d = 20</a:t>
            </a:r>
            <a:r>
              <a:rPr lang="ko-KR" altLang="en-US" dirty="0" smtClean="0"/>
              <a:t> 이면 최소 백만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b^d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양방향 탐색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</a:t>
            </a:r>
            <a:r>
              <a:rPr lang="en-US" altLang="ko-KR" dirty="0" smtClean="0"/>
              <a:t>--------&gt;</a:t>
            </a:r>
            <a:r>
              <a:rPr lang="ko-KR" altLang="en-US" dirty="0" smtClean="0"/>
              <a:t> 가운데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&lt;-------</a:t>
            </a:r>
            <a:r>
              <a:rPr lang="ko-KR" altLang="en-US" dirty="0" smtClean="0"/>
              <a:t>목표</a:t>
            </a:r>
          </a:p>
          <a:p>
            <a:endParaRPr lang="ko-KR" altLang="en-US" dirty="0"/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29.8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ko-KR" altLang="en-US" dirty="0" smtClean="0"/>
              <a:t>같은 큐에 넣되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정방향은 양수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역방향은 음수로 저장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코드 </a:t>
            </a:r>
            <a:r>
              <a:rPr lang="en-US" altLang="ko-KR" dirty="0" smtClean="0"/>
              <a:t>29.7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양방향 탐색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29.6</a:t>
            </a:r>
            <a:r>
              <a:rPr lang="ko-KR" altLang="en-US" dirty="0"/>
              <a:t> </a:t>
            </a:r>
            <a:r>
              <a:rPr lang="ko-KR" altLang="en-US" dirty="0" smtClean="0"/>
              <a:t>과의 차이점을 말해봅시다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ko-KR" altLang="en-US" dirty="0" smtClean="0"/>
              <a:t>가운데에서 만난 경우를 살펴봅시다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  <a:p>
            <a:r>
              <a:rPr lang="en-US" dirty="0"/>
              <a:t>return abs(it-&gt;second) + abs(cost) - 1;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7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양방향 탐색 유의 사항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O(</a:t>
            </a:r>
            <a:r>
              <a:rPr lang="en-US" altLang="ko-KR" dirty="0" err="1" smtClean="0"/>
              <a:t>b^d</a:t>
            </a:r>
            <a:r>
              <a:rPr lang="en-US" altLang="ko-KR" dirty="0" smtClean="0"/>
              <a:t>/2) - &gt; </a:t>
            </a:r>
            <a:r>
              <a:rPr lang="ko-KR" altLang="en-US" dirty="0" smtClean="0"/>
              <a:t>지수가 절반으로 줄어들었지만 여전히 지수 증가</a:t>
            </a:r>
          </a:p>
          <a:p>
            <a:endParaRPr lang="ko-KR" altLang="en-US" dirty="0"/>
          </a:p>
          <a:p>
            <a:r>
              <a:rPr lang="ko-KR" altLang="en-US" dirty="0" smtClean="0"/>
              <a:t>양방향 그래프에서만 사용 가능</a:t>
            </a:r>
          </a:p>
          <a:p>
            <a:endParaRPr lang="ko-KR" altLang="en-US" dirty="0"/>
          </a:p>
          <a:p>
            <a:r>
              <a:rPr lang="ko-KR" altLang="en-US" dirty="0" smtClean="0"/>
              <a:t>분기수가 아주 많은 경우 여전히 불가능</a:t>
            </a:r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점점 깊어지는 탐색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시간이 조금 더 걸리더라도 메모리를 줄이는 방법</a:t>
            </a:r>
          </a:p>
          <a:p>
            <a:endParaRPr lang="ko-KR" altLang="en-US" dirty="0"/>
          </a:p>
          <a:p>
            <a:r>
              <a:rPr lang="en-US" dirty="0" smtClean="0"/>
              <a:t>DFS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 가지치기</a:t>
            </a:r>
          </a:p>
          <a:p>
            <a:endParaRPr lang="ko-KR" altLang="en-US" dirty="0"/>
          </a:p>
          <a:p>
            <a:r>
              <a:rPr lang="ko-KR" altLang="en-US" dirty="0" smtClean="0"/>
              <a:t>깊이 제한을 두고 </a:t>
            </a:r>
            <a:r>
              <a:rPr lang="en-US" altLang="ko-KR" dirty="0" err="1" smtClean="0"/>
              <a:t>dfs</a:t>
            </a:r>
            <a:r>
              <a:rPr lang="ko-KR" altLang="en-US" dirty="0" smtClean="0"/>
              <a:t>를 이용해 더 짧은 경로가 존재하는지 확인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3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546</Words>
  <Application>Microsoft Macintosh PowerPoint</Application>
  <PresentationFormat>Widescreen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Calibri</vt:lpstr>
      <vt:lpstr>Calibri Light</vt:lpstr>
      <vt:lpstr>Arial</vt:lpstr>
      <vt:lpstr>Office Theme</vt:lpstr>
      <vt:lpstr>BFS</vt:lpstr>
      <vt:lpstr>최단 경로 전략 – 15 퍼즐 (state space)</vt:lpstr>
      <vt:lpstr>15 퍼즐 – 너비 우선 탐색</vt:lpstr>
      <vt:lpstr>15 퍼즐 – 효율성 분석</vt:lpstr>
      <vt:lpstr>15 퍼즐 – 효율성 분석</vt:lpstr>
      <vt:lpstr>양방향 탐색</vt:lpstr>
      <vt:lpstr>양방향 탐색</vt:lpstr>
      <vt:lpstr>양방향 탐색 유의 사항</vt:lpstr>
      <vt:lpstr>점점 깊어지는 탐색</vt:lpstr>
      <vt:lpstr>점점 깊어지는 탐색</vt:lpstr>
      <vt:lpstr>15-퍼즐 문제 추가적인 최적화</vt:lpstr>
      <vt:lpstr>점점 깊어지는 탐색 – 효율성 평가</vt:lpstr>
      <vt:lpstr>정리</vt:lpstr>
      <vt:lpstr>하노이의 탑</vt:lpstr>
      <vt:lpstr>하노이의 탑</vt:lpstr>
      <vt:lpstr>하노이의 탑</vt:lpstr>
      <vt:lpstr>1194 달이 차오른다, 가자</vt:lpstr>
      <vt:lpstr>2842 집배원 한상덕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</dc:title>
  <dc:creator>Microsoft Office User</dc:creator>
  <cp:lastModifiedBy>Microsoft Office User</cp:lastModifiedBy>
  <cp:revision>33</cp:revision>
  <dcterms:created xsi:type="dcterms:W3CDTF">2018-02-03T12:13:48Z</dcterms:created>
  <dcterms:modified xsi:type="dcterms:W3CDTF">2018-02-10T15:22:31Z</dcterms:modified>
</cp:coreProperties>
</file>