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9669-2DAB-4529-AA9D-1455EDFA129E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9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br>
              <a:rPr lang="en-US" altLang="ko-KR" dirty="0" smtClean="0"/>
            </a:br>
            <a:r>
              <a:rPr lang="en-US" altLang="ko-KR" dirty="0" smtClean="0"/>
              <a:t>LCA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https://www.acmicpc.net/problem/1395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lazy :</a:t>
            </a:r>
          </a:p>
          <a:p>
            <a:endParaRPr lang="en-US" altLang="ko-KR" dirty="0"/>
          </a:p>
          <a:p>
            <a:r>
              <a:rPr lang="en-US" altLang="ko-KR" dirty="0" smtClean="0"/>
              <a:t>Propagation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b="1" dirty="0" smtClean="0"/>
              <a:t>늦게 전파 한 다는 뜻</a:t>
            </a:r>
            <a:r>
              <a:rPr lang="en-US" altLang="ko-KR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799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hlinkClick r:id="rId2"/>
              </a:rPr>
              <a:t>https://www.acmicpc.net/problem/10999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953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살펴보죠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LCA(Least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</Words>
  <Application>Microsoft Office PowerPoint</Application>
  <PresentationFormat>와이드스크린</PresentationFormat>
  <Paragraphs>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Lazy Propagation LCA</vt:lpstr>
      <vt:lpstr>Lazy Propagation란?</vt:lpstr>
      <vt:lpstr>Lazy Propagation란?</vt:lpstr>
      <vt:lpstr>Lazy Propagation</vt:lpstr>
      <vt:lpstr>LCA(Least Common Ancestor)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Propagation LCA</dc:title>
  <dc:creator>Sangjo</dc:creator>
  <cp:lastModifiedBy>Sangjo</cp:lastModifiedBy>
  <cp:revision>7</cp:revision>
  <dcterms:created xsi:type="dcterms:W3CDTF">2017-12-11T11:48:11Z</dcterms:created>
  <dcterms:modified xsi:type="dcterms:W3CDTF">2017-12-11T13:55:32Z</dcterms:modified>
</cp:coreProperties>
</file>