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91" r:id="rId5"/>
    <p:sldId id="282" r:id="rId6"/>
    <p:sldId id="300" r:id="rId7"/>
    <p:sldId id="292" r:id="rId8"/>
    <p:sldId id="294" r:id="rId9"/>
    <p:sldId id="293" r:id="rId10"/>
    <p:sldId id="295" r:id="rId11"/>
    <p:sldId id="296" r:id="rId12"/>
    <p:sldId id="302" r:id="rId13"/>
    <p:sldId id="288" r:id="rId14"/>
    <p:sldId id="299" r:id="rId15"/>
    <p:sldId id="301" r:id="rId16"/>
    <p:sldId id="298" r:id="rId17"/>
    <p:sldId id="289" r:id="rId18"/>
    <p:sldId id="30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226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24BE-2EE3-4615-8CFC-0BAC2DC77563}" type="datetimeFigureOut">
              <a:rPr lang="en-IN" smtClean="0"/>
              <a:t>27-01-2018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FA63B-F752-4D25-B1E3-B7375BF1C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8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2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8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7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8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5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9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FA63B-F752-4D25-B1E3-B7375BF1C0F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5C3D-3F58-4721-A98C-B0714D5FEC2D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4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24C1-8D87-43D8-8AAE-C78B3AFF493E}" type="datetime1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9AA5-3315-4447-9B16-7450A94D9DF2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0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7CB3-6866-46D7-A654-95574EF8C925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01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F363-3B5D-4F2B-8823-BC1051877BF5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5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EBD0-3BC4-4D1B-8523-F7C2D0A019F2}" type="datetime1">
              <a:rPr lang="en-IN" smtClean="0"/>
              <a:t>27-01-2018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2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4A4-88A9-4875-9EAE-DBAA68FC2D92}" type="datetime1">
              <a:rPr lang="en-IN" smtClean="0"/>
              <a:t>27-01-2018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9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57C-2923-4F24-9EB7-6295FB0AC0A1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41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8B95-8822-4291-8119-832DF81A847B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4B24-E3C2-4D77-9326-D2E0C734D61D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7DD1-6FDF-4061-9DB8-1AD2D97AD4CA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B462-DF39-4773-B9B8-8FCFFFE24D78}" type="datetime1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1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6A96-D2A7-4AA7-8B52-4EFEB7326668}" type="datetime1">
              <a:rPr lang="en-IN" smtClean="0"/>
              <a:t>27-01-2018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0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709C-8FEF-4FB7-AB09-2031FDD4C15D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B6D-5619-4278-BDE1-C2735DE7C512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8270-D4A3-4EDC-AA28-4A5AAA352A35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47FA-88C4-46AF-9320-A88B51F5A8F0}" type="datetime1">
              <a:rPr lang="en-IN" smtClean="0"/>
              <a:t>27-01-2018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65C274-CFCF-46C6-A220-DFD3774074F8}" type="datetime1">
              <a:rPr lang="en-IN" smtClean="0"/>
              <a:t>27-01-2018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BB75-B80E-4D16-80BE-4800599AE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33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885" y="970720"/>
            <a:ext cx="8825658" cy="3329581"/>
          </a:xfrm>
        </p:spPr>
        <p:txBody>
          <a:bodyPr/>
          <a:lstStyle/>
          <a:p>
            <a:pPr algn="ctr"/>
            <a:r>
              <a:rPr lang="en-IN" sz="5400" dirty="0" smtClean="0"/>
              <a:t>Raspberry Pi</a:t>
            </a:r>
            <a:br>
              <a:rPr lang="en-IN" sz="5400" dirty="0" smtClean="0"/>
            </a:br>
            <a:r>
              <a:rPr lang="en-IN" sz="5400" dirty="0" smtClean="0"/>
              <a:t>Headless Setup 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8551" y="4793634"/>
            <a:ext cx="3214325" cy="145041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b="1" dirty="0" smtClean="0"/>
              <a:t>Presented By:</a:t>
            </a:r>
          </a:p>
          <a:p>
            <a:pPr algn="ctr"/>
            <a:r>
              <a:rPr lang="en-IN" b="1" dirty="0" err="1" smtClean="0"/>
              <a:t>Jitender</a:t>
            </a:r>
            <a:r>
              <a:rPr lang="en-IN" b="1" dirty="0" smtClean="0"/>
              <a:t> </a:t>
            </a:r>
            <a:r>
              <a:rPr lang="en-IN" b="1" dirty="0" smtClean="0"/>
              <a:t>Kumar</a:t>
            </a:r>
          </a:p>
          <a:p>
            <a:pPr algn="ctr"/>
            <a:r>
              <a:rPr lang="en-IN" b="1" dirty="0" err="1" smtClean="0"/>
              <a:t>M.Tech</a:t>
            </a:r>
            <a:r>
              <a:rPr lang="en-IN" b="1" dirty="0" smtClean="0"/>
              <a:t>. (Embedded Systems)</a:t>
            </a:r>
          </a:p>
          <a:p>
            <a:pPr algn="ctr"/>
            <a:r>
              <a:rPr lang="en-IN" b="1" dirty="0" smtClean="0"/>
              <a:t>Batch(2016-18)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41864" y="4943003"/>
            <a:ext cx="2820697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IN" b="1" dirty="0" smtClean="0"/>
          </a:p>
        </p:txBody>
      </p:sp>
      <p:pic>
        <p:nvPicPr>
          <p:cNvPr id="1026" name="Picture 2" descr="Image result for raspberr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7" y="1580006"/>
            <a:ext cx="2294640" cy="28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raspberry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36" y="1580006"/>
            <a:ext cx="2294640" cy="28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Setup through Ethernet </a:t>
            </a:r>
            <a:r>
              <a:rPr lang="en-US" dirty="0" smtClean="0"/>
              <a:t>Cable…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Now by using </a:t>
            </a:r>
            <a:r>
              <a:rPr lang="en-IN" dirty="0" err="1" smtClean="0"/>
              <a:t>nmap</a:t>
            </a:r>
            <a:r>
              <a:rPr lang="en-IN" dirty="0" smtClean="0"/>
              <a:t> tool we obtain the IP address of </a:t>
            </a:r>
            <a:r>
              <a:rPr lang="en-IN" dirty="0" err="1" smtClean="0"/>
              <a:t>Raspberrypi</a:t>
            </a:r>
            <a:r>
              <a:rPr lang="en-IN" dirty="0" smtClean="0"/>
              <a:t>.</a:t>
            </a:r>
          </a:p>
          <a:p>
            <a:r>
              <a:rPr lang="en-IN" dirty="0" smtClean="0"/>
              <a:t>Type the command given below in your terminal and pressed enter.</a:t>
            </a:r>
            <a:endParaRPr lang="en-IN" dirty="0"/>
          </a:p>
          <a:p>
            <a:r>
              <a:rPr lang="en-IN" dirty="0" smtClean="0"/>
              <a:t>This command will give you the details of connected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9" y="3370990"/>
            <a:ext cx="8169717" cy="24495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58899" y="4122295"/>
            <a:ext cx="7015475" cy="7495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Setup through Ethernet </a:t>
            </a:r>
            <a:r>
              <a:rPr lang="en-US" dirty="0" smtClean="0"/>
              <a:t>Cable…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5371457" cy="419548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Now type the hostname or IP address of </a:t>
            </a:r>
            <a:r>
              <a:rPr lang="en-IN" dirty="0" err="1" smtClean="0"/>
              <a:t>RPi</a:t>
            </a:r>
            <a:r>
              <a:rPr lang="en-IN" dirty="0" smtClean="0"/>
              <a:t> into the box and press OK.</a:t>
            </a:r>
          </a:p>
          <a:p>
            <a:pPr algn="just"/>
            <a:r>
              <a:rPr lang="en-IN" dirty="0" smtClean="0"/>
              <a:t>A new window is open asking the </a:t>
            </a:r>
            <a:r>
              <a:rPr lang="en-IN" b="1" dirty="0" smtClean="0">
                <a:solidFill>
                  <a:srgbClr val="FFFF00"/>
                </a:solidFill>
              </a:rPr>
              <a:t>“login”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FF00"/>
                </a:solidFill>
              </a:rPr>
              <a:t>“password</a:t>
            </a:r>
            <a:r>
              <a:rPr lang="en-IN" dirty="0" smtClean="0"/>
              <a:t>” details.</a:t>
            </a:r>
          </a:p>
          <a:p>
            <a:pPr algn="just"/>
            <a:r>
              <a:rPr lang="en-IN" dirty="0" smtClean="0"/>
              <a:t>Default login is </a:t>
            </a:r>
            <a:r>
              <a:rPr lang="en-IN" b="1" dirty="0" smtClean="0">
                <a:solidFill>
                  <a:srgbClr val="FFFF00"/>
                </a:solidFill>
              </a:rPr>
              <a:t>“pi” </a:t>
            </a:r>
            <a:r>
              <a:rPr lang="en-IN" dirty="0" smtClean="0"/>
              <a:t>and the password is </a:t>
            </a:r>
            <a:r>
              <a:rPr lang="en-IN" b="1" dirty="0" smtClean="0">
                <a:solidFill>
                  <a:srgbClr val="FFFF00"/>
                </a:solidFill>
              </a:rPr>
              <a:t>“raspberry”</a:t>
            </a:r>
            <a:r>
              <a:rPr lang="en-IN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76" y="4301430"/>
            <a:ext cx="4968476" cy="1919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44" y="1853248"/>
            <a:ext cx="4616970" cy="91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44" y="3253778"/>
            <a:ext cx="4616970" cy="24895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18151" y="5366479"/>
            <a:ext cx="3447738" cy="376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configure static IP </a:t>
            </a:r>
            <a:br>
              <a:rPr lang="en-IN" dirty="0" smtClean="0"/>
            </a:br>
            <a:r>
              <a:rPr lang="en-IN" dirty="0" smtClean="0"/>
              <a:t>over Ethernet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22734" cy="4195481"/>
          </a:xfrm>
        </p:spPr>
        <p:txBody>
          <a:bodyPr>
            <a:normAutofit/>
          </a:bodyPr>
          <a:lstStyle/>
          <a:p>
            <a:r>
              <a:rPr lang="en-IN" dirty="0"/>
              <a:t>Now run command </a:t>
            </a:r>
            <a:r>
              <a:rPr lang="en-IN" b="1" dirty="0">
                <a:solidFill>
                  <a:srgbClr val="FFFF00"/>
                </a:solidFill>
              </a:rPr>
              <a:t>“</a:t>
            </a:r>
            <a:r>
              <a:rPr lang="en-IN" b="1" dirty="0" err="1">
                <a:solidFill>
                  <a:srgbClr val="FFFF00"/>
                </a:solidFill>
              </a:rPr>
              <a:t>netstat</a:t>
            </a:r>
            <a:r>
              <a:rPr lang="en-IN" b="1" dirty="0">
                <a:solidFill>
                  <a:srgbClr val="FFFF00"/>
                </a:solidFill>
              </a:rPr>
              <a:t> -</a:t>
            </a:r>
            <a:r>
              <a:rPr lang="en-IN" b="1" dirty="0" err="1">
                <a:solidFill>
                  <a:srgbClr val="FFFF00"/>
                </a:solidFill>
              </a:rPr>
              <a:t>nr</a:t>
            </a:r>
            <a:r>
              <a:rPr lang="en-IN" b="1" dirty="0">
                <a:solidFill>
                  <a:srgbClr val="FFFF00"/>
                </a:solidFill>
              </a:rPr>
              <a:t>”</a:t>
            </a:r>
            <a:r>
              <a:rPr lang="en-IN" dirty="0"/>
              <a:t> and note down the gateway id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Now open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dhcpcd.conf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r>
              <a:rPr lang="en-IN" dirty="0" smtClean="0"/>
              <a:t> file using terminal command edit the file.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i="1" dirty="0" err="1"/>
              <a:t>sudo</a:t>
            </a:r>
            <a:r>
              <a:rPr lang="en-IN" i="1" dirty="0"/>
              <a:t> </a:t>
            </a:r>
            <a:r>
              <a:rPr lang="en-IN" i="1" dirty="0" err="1"/>
              <a:t>nano</a:t>
            </a:r>
            <a:r>
              <a:rPr lang="en-IN" i="1" dirty="0"/>
              <a:t> /</a:t>
            </a:r>
            <a:r>
              <a:rPr lang="en-IN" i="1" dirty="0" err="1" smtClean="0"/>
              <a:t>etc</a:t>
            </a:r>
            <a:r>
              <a:rPr lang="en-IN" i="1" dirty="0" smtClean="0"/>
              <a:t>/</a:t>
            </a:r>
            <a:r>
              <a:rPr lang="en-IN" i="1" dirty="0" err="1" smtClean="0"/>
              <a:t>dhcpcd.conf</a:t>
            </a:r>
            <a:endParaRPr lang="en-IN" i="1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To save this file press </a:t>
            </a:r>
            <a:r>
              <a:rPr lang="en-IN" b="1" dirty="0" smtClean="0">
                <a:solidFill>
                  <a:srgbClr val="FFFF00"/>
                </a:solidFill>
              </a:rPr>
              <a:t>‘</a:t>
            </a:r>
            <a:r>
              <a:rPr lang="en-IN" b="1" dirty="0" err="1" smtClean="0">
                <a:solidFill>
                  <a:srgbClr val="FFFF00"/>
                </a:solidFill>
              </a:rPr>
              <a:t>ctrl+o</a:t>
            </a:r>
            <a:r>
              <a:rPr lang="en-IN" b="1" dirty="0" smtClean="0">
                <a:solidFill>
                  <a:srgbClr val="FFFF00"/>
                </a:solidFill>
              </a:rPr>
              <a:t>’</a:t>
            </a:r>
            <a:r>
              <a:rPr lang="en-IN" dirty="0" smtClean="0"/>
              <a:t> and hit enter. </a:t>
            </a:r>
          </a:p>
          <a:p>
            <a:r>
              <a:rPr lang="en-IN" dirty="0" smtClean="0"/>
              <a:t>Now static IP is assigned to the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86" y="1853248"/>
            <a:ext cx="4943475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87" y="3244391"/>
            <a:ext cx="4943475" cy="3286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54086" y="2194560"/>
            <a:ext cx="4766463" cy="1567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54086" y="3690830"/>
            <a:ext cx="2571903" cy="6106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Setup through </a:t>
            </a:r>
            <a:r>
              <a:rPr lang="en-US" dirty="0" smtClean="0"/>
              <a:t>Wi-Fi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SSH is already enabled so there is no need to enable it again. </a:t>
            </a:r>
          </a:p>
          <a:p>
            <a:r>
              <a:rPr lang="en-IN" dirty="0" smtClean="0"/>
              <a:t>Create a file named </a:t>
            </a:r>
            <a:r>
              <a:rPr lang="en-IN" b="1" i="1" dirty="0" smtClean="0">
                <a:solidFill>
                  <a:srgbClr val="FFFF00"/>
                </a:solidFill>
              </a:rPr>
              <a:t>“</a:t>
            </a:r>
            <a:r>
              <a:rPr lang="en-IN" b="1" i="1" dirty="0" err="1" smtClean="0">
                <a:solidFill>
                  <a:srgbClr val="FFFF00"/>
                </a:solidFill>
              </a:rPr>
              <a:t>wpa_supplicant.conf</a:t>
            </a:r>
            <a:r>
              <a:rPr lang="en-IN" b="1" i="1" dirty="0" smtClean="0">
                <a:solidFill>
                  <a:srgbClr val="FFFF00"/>
                </a:solidFill>
              </a:rPr>
              <a:t>” </a:t>
            </a:r>
            <a:r>
              <a:rPr lang="en-IN" dirty="0" smtClean="0"/>
              <a:t>into the boot partition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10" y="3067984"/>
            <a:ext cx="8565344" cy="33800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Setup through </a:t>
            </a:r>
            <a:r>
              <a:rPr lang="en-US" dirty="0" smtClean="0"/>
              <a:t>Wi-Fi…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Now edit the </a:t>
            </a:r>
            <a:r>
              <a:rPr lang="en-IN" dirty="0" err="1" smtClean="0"/>
              <a:t>wifi</a:t>
            </a:r>
            <a:r>
              <a:rPr lang="en-IN" dirty="0" smtClean="0"/>
              <a:t> credentials into the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wpa_supplicant.conf</a:t>
            </a:r>
            <a:r>
              <a:rPr lang="en-IN" dirty="0" smtClean="0"/>
              <a:t>” file</a:t>
            </a:r>
            <a:r>
              <a:rPr lang="en-IN" dirty="0"/>
              <a:t> </a:t>
            </a:r>
            <a:r>
              <a:rPr lang="en-IN" dirty="0" smtClean="0"/>
              <a:t>and save it. Remove SD card and insert in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Now using </a:t>
            </a:r>
            <a:r>
              <a:rPr lang="en-IN" dirty="0" err="1" smtClean="0"/>
              <a:t>nmap</a:t>
            </a:r>
            <a:r>
              <a:rPr lang="en-IN" dirty="0" smtClean="0"/>
              <a:t> command find the IP address of the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66" y="3309034"/>
            <a:ext cx="8026232" cy="3139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configure static IP </a:t>
            </a:r>
            <a:br>
              <a:rPr lang="en-IN" dirty="0" smtClean="0"/>
            </a:br>
            <a:r>
              <a:rPr lang="en-IN" dirty="0" smtClean="0"/>
              <a:t>over Wi-Fi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22734" cy="4195481"/>
          </a:xfrm>
        </p:spPr>
        <p:txBody>
          <a:bodyPr>
            <a:normAutofit/>
          </a:bodyPr>
          <a:lstStyle/>
          <a:p>
            <a:r>
              <a:rPr lang="en-IN" dirty="0"/>
              <a:t>Now run command </a:t>
            </a:r>
            <a:r>
              <a:rPr lang="en-IN" b="1" dirty="0">
                <a:solidFill>
                  <a:srgbClr val="FFFF00"/>
                </a:solidFill>
              </a:rPr>
              <a:t>“</a:t>
            </a:r>
            <a:r>
              <a:rPr lang="en-IN" b="1" dirty="0" err="1">
                <a:solidFill>
                  <a:srgbClr val="FFFF00"/>
                </a:solidFill>
              </a:rPr>
              <a:t>netstat</a:t>
            </a:r>
            <a:r>
              <a:rPr lang="en-IN" b="1" dirty="0">
                <a:solidFill>
                  <a:srgbClr val="FFFF00"/>
                </a:solidFill>
              </a:rPr>
              <a:t> -</a:t>
            </a:r>
            <a:r>
              <a:rPr lang="en-IN" b="1" dirty="0" err="1">
                <a:solidFill>
                  <a:srgbClr val="FFFF00"/>
                </a:solidFill>
              </a:rPr>
              <a:t>nr</a:t>
            </a:r>
            <a:r>
              <a:rPr lang="en-IN" b="1" dirty="0">
                <a:solidFill>
                  <a:srgbClr val="FFFF00"/>
                </a:solidFill>
              </a:rPr>
              <a:t>”</a:t>
            </a:r>
            <a:r>
              <a:rPr lang="en-IN" dirty="0"/>
              <a:t> and note down the gateway id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Now open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dhcpcd.conf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r>
              <a:rPr lang="en-IN" dirty="0" smtClean="0"/>
              <a:t> file using terminal command edit the file.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i="1" dirty="0" err="1"/>
              <a:t>sudo</a:t>
            </a:r>
            <a:r>
              <a:rPr lang="en-IN" i="1" dirty="0"/>
              <a:t> </a:t>
            </a:r>
            <a:r>
              <a:rPr lang="en-IN" i="1" dirty="0" err="1"/>
              <a:t>nano</a:t>
            </a:r>
            <a:r>
              <a:rPr lang="en-IN" i="1" dirty="0"/>
              <a:t> /</a:t>
            </a:r>
            <a:r>
              <a:rPr lang="en-IN" i="1" dirty="0" err="1" smtClean="0"/>
              <a:t>etc</a:t>
            </a:r>
            <a:r>
              <a:rPr lang="en-IN" i="1" dirty="0" smtClean="0"/>
              <a:t>/</a:t>
            </a:r>
            <a:r>
              <a:rPr lang="en-IN" i="1" dirty="0" err="1" smtClean="0"/>
              <a:t>dhcpcd.conf</a:t>
            </a:r>
            <a:endParaRPr lang="en-IN" i="1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To save this file press </a:t>
            </a:r>
            <a:r>
              <a:rPr lang="en-IN" b="1" dirty="0" smtClean="0">
                <a:solidFill>
                  <a:srgbClr val="FFFF00"/>
                </a:solidFill>
              </a:rPr>
              <a:t>‘</a:t>
            </a:r>
            <a:r>
              <a:rPr lang="en-IN" b="1" dirty="0" err="1" smtClean="0">
                <a:solidFill>
                  <a:srgbClr val="FFFF00"/>
                </a:solidFill>
              </a:rPr>
              <a:t>ctrl+o</a:t>
            </a:r>
            <a:r>
              <a:rPr lang="en-IN" b="1" dirty="0" smtClean="0">
                <a:solidFill>
                  <a:srgbClr val="FFFF00"/>
                </a:solidFill>
              </a:rPr>
              <a:t>’</a:t>
            </a:r>
            <a:r>
              <a:rPr lang="en-IN" dirty="0" smtClean="0"/>
              <a:t> and hit enter. </a:t>
            </a:r>
          </a:p>
          <a:p>
            <a:r>
              <a:rPr lang="en-IN" dirty="0" smtClean="0"/>
              <a:t>Now static IP is assigned to the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0" y="1658002"/>
            <a:ext cx="4989576" cy="1274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0" y="3058532"/>
            <a:ext cx="4984439" cy="3267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206300" y="2207623"/>
            <a:ext cx="4984439" cy="2612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06300" y="3513909"/>
            <a:ext cx="2794009" cy="6531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Changing the password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060" y="1875294"/>
            <a:ext cx="5955420" cy="4195481"/>
          </a:xfrm>
        </p:spPr>
        <p:txBody>
          <a:bodyPr/>
          <a:lstStyle/>
          <a:p>
            <a:r>
              <a:rPr lang="en-IN" dirty="0" smtClean="0"/>
              <a:t>First type the command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sudo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raspi-config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r>
              <a:rPr lang="en-IN" dirty="0" smtClean="0"/>
              <a:t> in pi terminal.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 window is pop up. Select option 1 and press enter. You will now be asked to enter a new password for the pi user. Now you can change the password.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05" y="1503972"/>
            <a:ext cx="3691332" cy="2469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2703625"/>
            <a:ext cx="5231567" cy="573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4827932"/>
            <a:ext cx="5231568" cy="807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05" y="4150658"/>
            <a:ext cx="3691333" cy="24005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6" y="5808214"/>
            <a:ext cx="5231567" cy="666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RPi</a:t>
            </a:r>
            <a:r>
              <a:rPr lang="en-US" dirty="0" smtClean="0"/>
              <a:t> terminal using Android App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053304" cy="41954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Download the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juicsSSH</a:t>
            </a:r>
            <a:r>
              <a:rPr lang="en-IN" b="1" dirty="0" smtClean="0">
                <a:solidFill>
                  <a:srgbClr val="FFFF00"/>
                </a:solidFill>
              </a:rPr>
              <a:t>”</a:t>
            </a:r>
            <a:r>
              <a:rPr lang="en-IN" dirty="0" smtClean="0"/>
              <a:t> app from </a:t>
            </a:r>
            <a:r>
              <a:rPr lang="en-IN" dirty="0" err="1" smtClean="0"/>
              <a:t>playstore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Open app and tap on Connections.</a:t>
            </a:r>
          </a:p>
          <a:p>
            <a:r>
              <a:rPr lang="en-IN" dirty="0" smtClean="0"/>
              <a:t>In connection tap on </a:t>
            </a:r>
            <a:r>
              <a:rPr lang="en-IN" b="1" dirty="0" smtClean="0">
                <a:solidFill>
                  <a:srgbClr val="FFFF00"/>
                </a:solidFill>
              </a:rPr>
              <a:t>‘+’</a:t>
            </a:r>
            <a:r>
              <a:rPr lang="en-IN" dirty="0" smtClean="0"/>
              <a:t> icon given below.</a:t>
            </a:r>
          </a:p>
          <a:p>
            <a:r>
              <a:rPr lang="en-IN" dirty="0" smtClean="0"/>
              <a:t>Add the IP address of your </a:t>
            </a:r>
            <a:r>
              <a:rPr lang="en-IN" dirty="0" err="1" smtClean="0"/>
              <a:t>RPi</a:t>
            </a:r>
            <a:r>
              <a:rPr lang="en-IN" dirty="0" smtClean="0"/>
              <a:t> into the </a:t>
            </a:r>
            <a:r>
              <a:rPr lang="en-IN" b="1" dirty="0" smtClean="0">
                <a:solidFill>
                  <a:srgbClr val="FFFF00"/>
                </a:solidFill>
              </a:rPr>
              <a:t>‘Address’</a:t>
            </a:r>
            <a:r>
              <a:rPr lang="en-IN" dirty="0" smtClean="0"/>
              <a:t> text box.</a:t>
            </a:r>
          </a:p>
          <a:p>
            <a:r>
              <a:rPr lang="en-IN" dirty="0" smtClean="0"/>
              <a:t>Now Tap on ‘</a:t>
            </a:r>
            <a:r>
              <a:rPr lang="en-IN" b="1" dirty="0" smtClean="0">
                <a:solidFill>
                  <a:srgbClr val="FFFF00"/>
                </a:solidFill>
              </a:rPr>
              <a:t>identity’</a:t>
            </a:r>
            <a:r>
              <a:rPr lang="en-IN" dirty="0" smtClean="0"/>
              <a:t> and select </a:t>
            </a:r>
            <a:r>
              <a:rPr lang="en-IN" b="1" dirty="0" smtClean="0">
                <a:solidFill>
                  <a:srgbClr val="FFFF00"/>
                </a:solidFill>
              </a:rPr>
              <a:t>‘new’</a:t>
            </a:r>
            <a:r>
              <a:rPr lang="en-IN" dirty="0" smtClean="0"/>
              <a:t> from the drop-down menu.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12" y="1467417"/>
            <a:ext cx="2709365" cy="3009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73" y="2816146"/>
            <a:ext cx="2696121" cy="332147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17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747657" y="1853248"/>
            <a:ext cx="2325189" cy="4196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946674" y="3004457"/>
            <a:ext cx="452220" cy="3788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702773" y="3827417"/>
            <a:ext cx="2696121" cy="13193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RPi</a:t>
            </a:r>
            <a:r>
              <a:rPr lang="en-US" dirty="0"/>
              <a:t> terminal using Android App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22930" cy="4195481"/>
          </a:xfrm>
        </p:spPr>
        <p:txBody>
          <a:bodyPr/>
          <a:lstStyle/>
          <a:p>
            <a:r>
              <a:rPr lang="en-IN" dirty="0" smtClean="0"/>
              <a:t>Provide </a:t>
            </a:r>
            <a:r>
              <a:rPr lang="en-IN" b="1" dirty="0" smtClean="0">
                <a:solidFill>
                  <a:srgbClr val="FFFF00"/>
                </a:solidFill>
              </a:rPr>
              <a:t>‘pi’</a:t>
            </a:r>
            <a:r>
              <a:rPr lang="en-IN" dirty="0" smtClean="0"/>
              <a:t> as Username and tap on  </a:t>
            </a:r>
            <a:r>
              <a:rPr lang="en-IN" b="1" dirty="0" smtClean="0">
                <a:solidFill>
                  <a:srgbClr val="FFFF00"/>
                </a:solidFill>
              </a:rPr>
              <a:t>‘tick’</a:t>
            </a:r>
            <a:r>
              <a:rPr lang="en-IN" dirty="0" smtClean="0"/>
              <a:t> symbol on the top right corner.</a:t>
            </a:r>
          </a:p>
          <a:p>
            <a:endParaRPr lang="en-IN" dirty="0" smtClean="0"/>
          </a:p>
          <a:p>
            <a:r>
              <a:rPr lang="en-IN" dirty="0" smtClean="0"/>
              <a:t>Now you will see your username.</a:t>
            </a:r>
          </a:p>
          <a:p>
            <a:endParaRPr lang="en-IN" dirty="0" smtClean="0"/>
          </a:p>
          <a:p>
            <a:r>
              <a:rPr lang="en-IN" dirty="0" smtClean="0"/>
              <a:t>Tap on username and it will start connecting to the given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20" y="1698494"/>
            <a:ext cx="3345823" cy="2316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6" y="4150658"/>
            <a:ext cx="3345823" cy="23169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18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552026" y="5839097"/>
            <a:ext cx="1683414" cy="5225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961120" y="1853248"/>
            <a:ext cx="422723" cy="2890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857500"/>
            <a:ext cx="8825659" cy="19812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Introduction to Raspberry </a:t>
            </a:r>
            <a:r>
              <a:rPr lang="en-IN" dirty="0" smtClean="0"/>
              <a:t>Pi.</a:t>
            </a:r>
          </a:p>
          <a:p>
            <a:r>
              <a:rPr lang="en-IN" dirty="0"/>
              <a:t>Raspberry Pi Zero </a:t>
            </a:r>
            <a:r>
              <a:rPr lang="en-IN" dirty="0" smtClean="0"/>
              <a:t>W.</a:t>
            </a:r>
          </a:p>
          <a:p>
            <a:r>
              <a:rPr lang="en-IN" dirty="0"/>
              <a:t>Installation of </a:t>
            </a:r>
            <a:r>
              <a:rPr lang="en-IN" dirty="0" smtClean="0"/>
              <a:t>Pre-requirement.</a:t>
            </a:r>
          </a:p>
          <a:p>
            <a:r>
              <a:rPr lang="en-IN" dirty="0" err="1"/>
              <a:t>Raspbian</a:t>
            </a:r>
            <a:r>
              <a:rPr lang="en-IN" dirty="0"/>
              <a:t> </a:t>
            </a:r>
            <a:r>
              <a:rPr lang="en-IN" dirty="0" smtClean="0"/>
              <a:t>OS.</a:t>
            </a:r>
          </a:p>
          <a:p>
            <a:r>
              <a:rPr lang="en-IN" dirty="0"/>
              <a:t>Write </a:t>
            </a:r>
            <a:r>
              <a:rPr lang="en-IN" dirty="0" err="1"/>
              <a:t>Raspbian</a:t>
            </a:r>
            <a:r>
              <a:rPr lang="en-IN" dirty="0"/>
              <a:t> OS into the SD </a:t>
            </a:r>
            <a:r>
              <a:rPr lang="en-IN" dirty="0" smtClean="0"/>
              <a:t>card.</a:t>
            </a:r>
          </a:p>
          <a:p>
            <a:r>
              <a:rPr lang="en-US" dirty="0"/>
              <a:t>Headless Setup through Ethernet </a:t>
            </a:r>
            <a:r>
              <a:rPr lang="en-US" dirty="0" smtClean="0"/>
              <a:t>Cable.</a:t>
            </a:r>
          </a:p>
          <a:p>
            <a:r>
              <a:rPr lang="en-IN" dirty="0"/>
              <a:t>S</a:t>
            </a:r>
            <a:r>
              <a:rPr lang="en-IN" dirty="0" smtClean="0"/>
              <a:t>tatic IP over Ethernet.</a:t>
            </a:r>
          </a:p>
          <a:p>
            <a:r>
              <a:rPr lang="en-US" dirty="0" smtClean="0"/>
              <a:t>Headless </a:t>
            </a:r>
            <a:r>
              <a:rPr lang="en-US" dirty="0"/>
              <a:t>Setup through </a:t>
            </a:r>
            <a:r>
              <a:rPr lang="en-US" dirty="0" smtClean="0"/>
              <a:t>Wi-Fi.</a:t>
            </a:r>
            <a:endParaRPr lang="en-US" dirty="0"/>
          </a:p>
          <a:p>
            <a:r>
              <a:rPr lang="en-IN" dirty="0" smtClean="0"/>
              <a:t>Static </a:t>
            </a:r>
            <a:r>
              <a:rPr lang="en-IN" dirty="0"/>
              <a:t>IP over </a:t>
            </a:r>
            <a:r>
              <a:rPr lang="en-IN" dirty="0" smtClean="0"/>
              <a:t>Wi-Fi.</a:t>
            </a:r>
          </a:p>
          <a:p>
            <a:r>
              <a:rPr lang="en-IN" dirty="0" err="1" smtClean="0"/>
              <a:t>JuiceSSH</a:t>
            </a:r>
            <a:r>
              <a:rPr lang="en-IN" dirty="0" smtClean="0"/>
              <a:t> Android Application.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Raspberry Pi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37526" cy="4195481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Pi is small scale </a:t>
            </a:r>
            <a:r>
              <a:rPr lang="en-US" dirty="0" smtClean="0">
                <a:sym typeface="Wingdings" panose="05000000000000000000" pitchFamily="2" charset="2"/>
              </a:rPr>
              <a:t>computer developed </a:t>
            </a:r>
            <a:r>
              <a:rPr lang="en-US" dirty="0">
                <a:sym typeface="Wingdings" panose="05000000000000000000" pitchFamily="2" charset="2"/>
              </a:rPr>
              <a:t>in United Kingdom by Raspberry Pi foundation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</a:t>
            </a:r>
            <a:r>
              <a:rPr lang="en-US" dirty="0">
                <a:sym typeface="Wingdings" panose="05000000000000000000" pitchFamily="2" charset="2"/>
              </a:rPr>
              <a:t>be used as a cheap computer for experiments and education purposes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based on Broadcom </a:t>
            </a:r>
            <a:r>
              <a:rPr lang="en-US" dirty="0" err="1">
                <a:sym typeface="Wingdings" panose="05000000000000000000" pitchFamily="2" charset="2"/>
              </a:rPr>
              <a:t>SoC</a:t>
            </a:r>
            <a:r>
              <a:rPr lang="en-US" dirty="0">
                <a:sym typeface="Wingdings" panose="05000000000000000000" pitchFamily="2" charset="2"/>
              </a:rPr>
              <a:t> (System on Chip) with an ARM processor.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90" y="1853248"/>
            <a:ext cx="5872927" cy="3306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Raspberry Pi Zero 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1853248"/>
            <a:ext cx="6120966" cy="4195481"/>
          </a:xfrm>
        </p:spPr>
        <p:txBody>
          <a:bodyPr>
            <a:normAutofit/>
          </a:bodyPr>
          <a:lstStyle/>
          <a:p>
            <a:r>
              <a:rPr lang="en-US" dirty="0"/>
              <a:t>Launched at the end of February </a:t>
            </a:r>
            <a:r>
              <a:rPr lang="en-US" dirty="0" smtClean="0"/>
              <a:t>2017.</a:t>
            </a:r>
          </a:p>
          <a:p>
            <a:r>
              <a:rPr lang="en-IN" dirty="0"/>
              <a:t> </a:t>
            </a:r>
            <a:r>
              <a:rPr lang="en-IN" dirty="0" smtClean="0"/>
              <a:t>It consist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1GHz, single-core </a:t>
            </a:r>
            <a:r>
              <a:rPr lang="en-IN" dirty="0" smtClean="0"/>
              <a:t>CPU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512MB 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Mini HDMI and USB </a:t>
            </a:r>
            <a:r>
              <a:rPr lang="en-US" dirty="0" smtClean="0"/>
              <a:t>On-The-Go(OTG) </a:t>
            </a:r>
            <a:r>
              <a:rPr lang="en-US" dirty="0"/>
              <a:t>ports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 USB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HAT-compatible 40-pin header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CSI camera </a:t>
            </a:r>
            <a:r>
              <a:rPr lang="en-US" dirty="0" smtClean="0"/>
              <a:t>connector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802.11 b/g/n wireless 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Bluetooth 4.1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3434">
            <a:off x="6783120" y="1867852"/>
            <a:ext cx="4740207" cy="38846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Pre-requirement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Nmap</a:t>
            </a:r>
            <a:r>
              <a:rPr lang="en-IN" dirty="0"/>
              <a:t> </a:t>
            </a:r>
            <a:r>
              <a:rPr lang="en-IN" dirty="0" smtClean="0"/>
              <a:t>: To install </a:t>
            </a:r>
            <a:r>
              <a:rPr lang="en-IN" dirty="0" err="1" smtClean="0"/>
              <a:t>nmap</a:t>
            </a:r>
            <a:r>
              <a:rPr lang="en-IN" dirty="0" smtClean="0"/>
              <a:t> type the command given below </a:t>
            </a:r>
            <a:r>
              <a:rPr lang="en-IN" dirty="0"/>
              <a:t>on Ubuntu terminal</a:t>
            </a:r>
            <a:r>
              <a:rPr lang="en-IN" dirty="0" smtClean="0"/>
              <a:t> and pressed enter.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sudo</a:t>
            </a:r>
            <a:r>
              <a:rPr lang="en-IN" dirty="0" smtClean="0"/>
              <a:t> apt-get install </a:t>
            </a:r>
            <a:r>
              <a:rPr lang="en-IN" dirty="0" err="1" smtClean="0"/>
              <a:t>nmap</a:t>
            </a:r>
            <a:endParaRPr lang="en-IN" dirty="0"/>
          </a:p>
          <a:p>
            <a:r>
              <a:rPr lang="en-IN" dirty="0" err="1" smtClean="0"/>
              <a:t>PuTTY</a:t>
            </a:r>
            <a:r>
              <a:rPr lang="en-IN" dirty="0" smtClean="0"/>
              <a:t> : </a:t>
            </a:r>
            <a:r>
              <a:rPr lang="en-IN" dirty="0"/>
              <a:t>To </a:t>
            </a:r>
            <a:r>
              <a:rPr lang="en-IN" dirty="0" smtClean="0"/>
              <a:t>install </a:t>
            </a:r>
            <a:r>
              <a:rPr lang="en-IN" dirty="0" err="1" smtClean="0"/>
              <a:t>PuTTY</a:t>
            </a:r>
            <a:r>
              <a:rPr lang="en-IN" dirty="0" smtClean="0"/>
              <a:t> </a:t>
            </a:r>
            <a:r>
              <a:rPr lang="en-IN" dirty="0"/>
              <a:t>type the command given below on Ubuntu terminal and pressed enter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sudo</a:t>
            </a:r>
            <a:r>
              <a:rPr lang="en-IN" dirty="0" smtClean="0"/>
              <a:t> apt-get install putty</a:t>
            </a:r>
            <a:endParaRPr lang="en-IN" dirty="0"/>
          </a:p>
          <a:p>
            <a:r>
              <a:rPr lang="en-IN" dirty="0"/>
              <a:t>Configure </a:t>
            </a:r>
            <a:r>
              <a:rPr lang="en-IN" dirty="0" smtClean="0"/>
              <a:t>Wi-Fi Hotspot.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0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Raspbian</a:t>
            </a:r>
            <a:r>
              <a:rPr lang="en-IN" dirty="0" smtClean="0"/>
              <a:t>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the </a:t>
            </a:r>
            <a:r>
              <a:rPr lang="en-IN" b="1" dirty="0" err="1" smtClean="0">
                <a:solidFill>
                  <a:srgbClr val="FFFF00"/>
                </a:solidFill>
              </a:rPr>
              <a:t>raspbian</a:t>
            </a:r>
            <a:r>
              <a:rPr lang="en-IN" b="1" dirty="0" smtClean="0">
                <a:solidFill>
                  <a:srgbClr val="FFFF00"/>
                </a:solidFill>
              </a:rPr>
              <a:t>-stretch-</a:t>
            </a:r>
            <a:r>
              <a:rPr lang="en-IN" b="1" dirty="0" err="1" smtClean="0">
                <a:solidFill>
                  <a:srgbClr val="FFFF00"/>
                </a:solidFill>
              </a:rPr>
              <a:t>lite</a:t>
            </a:r>
            <a:r>
              <a:rPr lang="en-IN" dirty="0" smtClean="0"/>
              <a:t> from the official website of </a:t>
            </a:r>
            <a:r>
              <a:rPr lang="en-IN" dirty="0" err="1" smtClean="0"/>
              <a:t>Raspberripi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2946474"/>
            <a:ext cx="8460896" cy="3301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5279" y="4150658"/>
            <a:ext cx="1888760" cy="3463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188970" y="4323853"/>
            <a:ext cx="1439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</a:t>
            </a:r>
            <a:r>
              <a:rPr lang="en-IN" dirty="0" err="1" smtClean="0"/>
              <a:t>Raspbian</a:t>
            </a:r>
            <a:r>
              <a:rPr lang="en-IN" dirty="0" smtClean="0"/>
              <a:t> OS into the SD 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 download the </a:t>
            </a:r>
            <a:r>
              <a:rPr lang="en-IN" dirty="0" err="1" smtClean="0"/>
              <a:t>Raspbian</a:t>
            </a:r>
            <a:r>
              <a:rPr lang="en-IN" dirty="0" smtClean="0"/>
              <a:t>-Stretch-</a:t>
            </a:r>
            <a:r>
              <a:rPr lang="en-IN" dirty="0" err="1" smtClean="0"/>
              <a:t>lite</a:t>
            </a:r>
            <a:r>
              <a:rPr lang="en-IN" dirty="0" smtClean="0"/>
              <a:t>(OS) zip file from official website of Raspberry Pi and extract it.</a:t>
            </a:r>
          </a:p>
          <a:p>
            <a:r>
              <a:rPr lang="en-IN" dirty="0" smtClean="0"/>
              <a:t>Write </a:t>
            </a:r>
            <a:r>
              <a:rPr lang="en-IN" dirty="0"/>
              <a:t>the image in SD card u</a:t>
            </a:r>
            <a:r>
              <a:rPr lang="en-IN" dirty="0" smtClean="0"/>
              <a:t>sing terminal command given below.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err="1" smtClean="0">
                <a:solidFill>
                  <a:srgbClr val="FFFF00"/>
                </a:solidFill>
              </a:rPr>
              <a:t>dd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err="1" smtClean="0">
                <a:solidFill>
                  <a:srgbClr val="FFFF00"/>
                </a:solidFill>
              </a:rPr>
              <a:t>bs</a:t>
            </a:r>
            <a:r>
              <a:rPr lang="en-IN" b="1" dirty="0" smtClean="0">
                <a:solidFill>
                  <a:srgbClr val="FFFF00"/>
                </a:solidFill>
              </a:rPr>
              <a:t>=4M if=&lt;</a:t>
            </a:r>
            <a:r>
              <a:rPr lang="en-IN" b="1" dirty="0" err="1" smtClean="0">
                <a:solidFill>
                  <a:srgbClr val="FFFF00"/>
                </a:solidFill>
              </a:rPr>
              <a:t>source_file.img</a:t>
            </a:r>
            <a:r>
              <a:rPr lang="en-IN" b="1" dirty="0" smtClean="0">
                <a:solidFill>
                  <a:srgbClr val="FFFF00"/>
                </a:solidFill>
              </a:rPr>
              <a:t>&gt; of=&lt;destination&gt;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sz="2100" dirty="0" smtClean="0"/>
          </a:p>
          <a:p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47" y="3760913"/>
            <a:ext cx="8844493" cy="14106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SSH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step is to enable SSH.</a:t>
            </a:r>
          </a:p>
          <a:p>
            <a:r>
              <a:rPr lang="en-IN" dirty="0" smtClean="0"/>
              <a:t>To enable </a:t>
            </a:r>
            <a:r>
              <a:rPr lang="en-IN" dirty="0" err="1" smtClean="0"/>
              <a:t>ssh</a:t>
            </a:r>
            <a:r>
              <a:rPr lang="en-IN" dirty="0" smtClean="0"/>
              <a:t> we have to create a file named </a:t>
            </a:r>
            <a:r>
              <a:rPr lang="en-IN" b="1" dirty="0" smtClean="0">
                <a:solidFill>
                  <a:srgbClr val="FFFF00"/>
                </a:solidFill>
              </a:rPr>
              <a:t>“</a:t>
            </a:r>
            <a:r>
              <a:rPr lang="en-IN" b="1" dirty="0" err="1" smtClean="0">
                <a:solidFill>
                  <a:srgbClr val="FFFF00"/>
                </a:solidFill>
              </a:rPr>
              <a:t>ssh</a:t>
            </a:r>
            <a:r>
              <a:rPr lang="en-IN" b="1" dirty="0" smtClean="0">
                <a:solidFill>
                  <a:srgbClr val="FFFF00"/>
                </a:solidFill>
              </a:rPr>
              <a:t>” </a:t>
            </a:r>
            <a:r>
              <a:rPr lang="en-IN" dirty="0" smtClean="0"/>
              <a:t>in boot partition without any extension. Now remove the SD card.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11" y="3312826"/>
            <a:ext cx="7792423" cy="33053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Setup through Ethernet Cable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4756861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Headless means setup without using additional desktop, keyboard and mouse.</a:t>
            </a:r>
          </a:p>
          <a:p>
            <a:r>
              <a:rPr lang="en-IN" dirty="0" smtClean="0"/>
              <a:t>Insert the SD card into the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Connect the Ethernet cable to your laptop/PC.</a:t>
            </a:r>
          </a:p>
          <a:p>
            <a:r>
              <a:rPr lang="en-IN" dirty="0" smtClean="0"/>
              <a:t>And finally connect the 5V micro-</a:t>
            </a:r>
            <a:r>
              <a:rPr lang="en-IN" dirty="0" err="1" smtClean="0"/>
              <a:t>usb</a:t>
            </a:r>
            <a:r>
              <a:rPr lang="en-IN" dirty="0" smtClean="0"/>
              <a:t> adapter to power up </a:t>
            </a:r>
            <a:r>
              <a:rPr lang="en-IN" dirty="0" err="1" smtClean="0"/>
              <a:t>RPi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03" y="1316468"/>
            <a:ext cx="3951782" cy="5269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BB75-B80E-4D16-80BE-4800599AE3D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4628</TotalTime>
  <Words>690</Words>
  <Application>Microsoft Office PowerPoint</Application>
  <PresentationFormat>Widescreen</PresentationFormat>
  <Paragraphs>142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Raspberry Pi Headless Setup </vt:lpstr>
      <vt:lpstr>Table of content</vt:lpstr>
      <vt:lpstr>Introduction to Raspberry Pi  </vt:lpstr>
      <vt:lpstr>Raspberry Pi Zero W</vt:lpstr>
      <vt:lpstr>Installation of Pre-requirement  </vt:lpstr>
      <vt:lpstr>Raspbian OS</vt:lpstr>
      <vt:lpstr>Write Raspbian OS into the SD card</vt:lpstr>
      <vt:lpstr>Enable SSH  </vt:lpstr>
      <vt:lpstr>Headless Setup through Ethernet Cable</vt:lpstr>
      <vt:lpstr>Headless Setup through Ethernet Cable…</vt:lpstr>
      <vt:lpstr>Headless Setup through Ethernet Cable…</vt:lpstr>
      <vt:lpstr>Steps to configure static IP  over Ethernet</vt:lpstr>
      <vt:lpstr>Headless Setup through Wi-Fi  </vt:lpstr>
      <vt:lpstr>Headless Setup through Wi-Fi…  </vt:lpstr>
      <vt:lpstr>Steps to configure static IP  over Wi-Fi</vt:lpstr>
      <vt:lpstr>Changing the password</vt:lpstr>
      <vt:lpstr>Accessing RPi terminal using Android App  </vt:lpstr>
      <vt:lpstr>Accessing RPi terminal using Android App …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Design of Smart Cleaning Robot</dc:title>
  <dc:creator>Windows User</dc:creator>
  <cp:lastModifiedBy>Windows User</cp:lastModifiedBy>
  <cp:revision>261</cp:revision>
  <dcterms:created xsi:type="dcterms:W3CDTF">2017-12-23T03:13:48Z</dcterms:created>
  <dcterms:modified xsi:type="dcterms:W3CDTF">2018-01-27T03:05:33Z</dcterms:modified>
</cp:coreProperties>
</file>