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йдар Алиуллов" initials="АА" lastIdx="4" clrIdx="0">
    <p:extLst>
      <p:ext uri="{19B8F6BF-5375-455C-9EA6-DF929625EA0E}">
        <p15:presenceInfo xmlns:p15="http://schemas.microsoft.com/office/powerpoint/2012/main" userId="5a0c4b0140cec2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9-16T20:49:50.156" idx="2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9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2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31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4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28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03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6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1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63F83-EE80-4243-AEB1-D2C13C0CD84E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F067-8425-499E-8353-97C43F854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E1BB7-32B5-9AB8-A7DD-39E23298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820" y="868362"/>
            <a:ext cx="10031767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>
                <a:latin typeface="Comic Sans MS" panose="030F0702030302020204" pitchFamily="66" charset="0"/>
              </a:rPr>
              <a:t>Лабораторный стенд на базе модуля лазерного диода </a:t>
            </a:r>
            <a:r>
              <a:rPr lang="en-US" dirty="0">
                <a:latin typeface="Comic Sans MS" panose="030F0702030302020204" pitchFamily="66" charset="0"/>
              </a:rPr>
              <a:t>     </a:t>
            </a:r>
            <a:r>
              <a:rPr lang="ru-RU" dirty="0">
                <a:latin typeface="Comic Sans MS" panose="030F0702030302020204" pitchFamily="66" charset="0"/>
              </a:rPr>
              <a:t>КУ-008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под управлением </a:t>
            </a:r>
            <a:r>
              <a:rPr lang="en-US" dirty="0">
                <a:latin typeface="Comic Sans MS" panose="030F0702030302020204" pitchFamily="66" charset="0"/>
              </a:rPr>
              <a:t>arduino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78E08-945B-BF07-27C7-258A52A86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071" y="3602038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Comic Sans MS" panose="030F0702030302020204" pitchFamily="66" charset="0"/>
              </a:rPr>
              <a:t>Выполнили: </a:t>
            </a:r>
            <a:r>
              <a:rPr lang="ru-RU" sz="1800" dirty="0">
                <a:latin typeface="Comic Sans MS" panose="030F0702030302020204" pitchFamily="66" charset="0"/>
              </a:rPr>
              <a:t>алиуллов а.а. </a:t>
            </a:r>
          </a:p>
          <a:p>
            <a:pPr algn="r">
              <a:spcBef>
                <a:spcPts val="0"/>
              </a:spcBef>
            </a:pPr>
            <a:r>
              <a:rPr lang="ru-RU" sz="1800" dirty="0">
                <a:latin typeface="Comic Sans MS" panose="030F0702030302020204" pitchFamily="66" charset="0"/>
              </a:rPr>
              <a:t>	     </a:t>
            </a:r>
            <a:r>
              <a:rPr lang="en-US" sz="1800" dirty="0">
                <a:latin typeface="Comic Sans MS" panose="030F0702030302020204" pitchFamily="66" charset="0"/>
              </a:rPr>
              <a:t>     </a:t>
            </a:r>
            <a:r>
              <a:rPr lang="ru-RU" sz="1800" dirty="0">
                <a:latin typeface="Comic Sans MS" panose="030F0702030302020204" pitchFamily="66" charset="0"/>
              </a:rPr>
              <a:t>     Николаев Д.В.</a:t>
            </a:r>
          </a:p>
          <a:p>
            <a:pPr algn="r">
              <a:spcBef>
                <a:spcPts val="0"/>
              </a:spcBef>
            </a:pPr>
            <a:r>
              <a:rPr lang="ru-RU" sz="1800" dirty="0">
                <a:latin typeface="Comic Sans MS" panose="030F0702030302020204" pitchFamily="66" charset="0"/>
              </a:rPr>
              <a:t> 	      </a:t>
            </a:r>
            <a:r>
              <a:rPr lang="en-US" sz="1800" dirty="0">
                <a:latin typeface="Comic Sans MS" panose="030F0702030302020204" pitchFamily="66" charset="0"/>
              </a:rPr>
              <a:t>     </a:t>
            </a:r>
            <a:r>
              <a:rPr lang="ru-RU" sz="1800" dirty="0">
                <a:latin typeface="Comic Sans MS" panose="030F0702030302020204" pitchFamily="66" charset="0"/>
              </a:rPr>
              <a:t>    Шкаликов о.а.</a:t>
            </a:r>
          </a:p>
        </p:txBody>
      </p:sp>
    </p:spTree>
    <p:extLst>
      <p:ext uri="{BB962C8B-B14F-4D97-AF65-F5344CB8AC3E}">
        <p14:creationId xmlns:p14="http://schemas.microsoft.com/office/powerpoint/2010/main" val="35258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8705-4C22-326D-C879-9C0C657B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4073365" cy="163988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ЗНАКОМСТВО С ПЛАТОЙ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ARDUINO NANO V.3.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9ABC5-FEA2-CF36-3500-0F4234618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342" y="592666"/>
            <a:ext cx="5339067" cy="5198534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Напряжение питания 5В;</a:t>
            </a:r>
          </a:p>
          <a:p>
            <a:r>
              <a:rPr lang="ru-RU" dirty="0"/>
              <a:t>Входное питание 7-12В (рекомендованное);</a:t>
            </a:r>
          </a:p>
          <a:p>
            <a:r>
              <a:rPr lang="ru-RU" dirty="0"/>
              <a:t>Количество цифровых </a:t>
            </a:r>
            <a:r>
              <a:rPr lang="ru-RU" dirty="0" err="1"/>
              <a:t>пинов</a:t>
            </a:r>
            <a:r>
              <a:rPr lang="ru-RU" dirty="0"/>
              <a:t> – 14, из них 6 могут использоваться в качестве выходов ШИМ;</a:t>
            </a:r>
          </a:p>
          <a:p>
            <a:r>
              <a:rPr lang="ru-RU" dirty="0"/>
              <a:t>8 аналоговых входов;</a:t>
            </a:r>
          </a:p>
          <a:p>
            <a:r>
              <a:rPr lang="ru-RU" dirty="0"/>
              <a:t>Максимальный ток цифрового выхода 40 мА;</a:t>
            </a:r>
          </a:p>
          <a:p>
            <a:r>
              <a:rPr lang="ru-RU" dirty="0"/>
              <a:t>Флэш- память 16 Кб или 32 Кб, в зависимости от чипа;</a:t>
            </a:r>
          </a:p>
          <a:p>
            <a:r>
              <a:rPr lang="ru-RU" dirty="0"/>
              <a:t>ОЗУ 1 Кб или 2 Кб, в зависимости от чипа;</a:t>
            </a:r>
          </a:p>
          <a:p>
            <a:r>
              <a:rPr lang="ru-RU" dirty="0"/>
              <a:t>EEPROM 512 байт или 1 Кб;</a:t>
            </a:r>
          </a:p>
          <a:p>
            <a:r>
              <a:rPr lang="ru-RU" dirty="0"/>
              <a:t>Частота 16 МГц;</a:t>
            </a:r>
          </a:p>
          <a:p>
            <a:r>
              <a:rPr lang="ru-RU" dirty="0"/>
              <a:t>Размеры 19 х 42 мм;</a:t>
            </a:r>
          </a:p>
          <a:p>
            <a:r>
              <a:rPr lang="ru-RU" dirty="0"/>
              <a:t>Вес 7 г.</a:t>
            </a:r>
          </a:p>
          <a:p>
            <a:endParaRPr lang="en-US" dirty="0"/>
          </a:p>
        </p:txBody>
      </p:sp>
      <p:pic>
        <p:nvPicPr>
          <p:cNvPr id="5" name="Picture 10" descr="Arduino Nano 3.0 - распиновка, схема, подключение, примеры">
            <a:extLst>
              <a:ext uri="{FF2B5EF4-FFF2-40B4-BE49-F238E27FC236}">
                <a16:creationId xmlns:a16="http://schemas.microsoft.com/office/drawing/2014/main" id="{3FE54E55-5F65-128F-586C-6D632382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25" r="95000">
                        <a14:foregroundMark x1="9844" y1="56250" x2="11406" y2="64531"/>
                        <a14:foregroundMark x1="11406" y1="64531" x2="9063" y2="56250"/>
                        <a14:foregroundMark x1="9063" y1="56250" x2="5625" y2="58281"/>
                        <a14:foregroundMark x1="87656" y1="29063" x2="95000" y2="33906"/>
                        <a14:foregroundMark x1="95000" y1="33906" x2="87969" y2="32188"/>
                        <a14:backgroundMark x1="94688" y1="33438" x2="94688" y2="32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19" y="2338264"/>
            <a:ext cx="3712608" cy="371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9C94B-78E4-932B-381C-42DECC1F24BE}"/>
              </a:ext>
            </a:extLst>
          </p:cNvPr>
          <p:cNvSpPr txBox="1"/>
          <p:nvPr/>
        </p:nvSpPr>
        <p:spPr>
          <a:xfrm>
            <a:off x="5636626" y="5468034"/>
            <a:ext cx="4128811" cy="64633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rgbClr val="FF0000"/>
                </a:solidFill>
              </a:rPr>
              <a:t>		</a:t>
            </a:r>
            <a:r>
              <a:rPr lang="ru-RU" b="1" dirty="0">
                <a:solidFill>
                  <a:schemeClr val="bg1"/>
                </a:solidFill>
              </a:rPr>
              <a:t>Общая нагрузка должна быть </a:t>
            </a:r>
          </a:p>
          <a:p>
            <a:pPr algn="just"/>
            <a:r>
              <a:rPr lang="ru-RU" b="1" dirty="0">
                <a:solidFill>
                  <a:schemeClr val="bg1"/>
                </a:solidFill>
              </a:rPr>
              <a:t>		НЕ БОЛЕЕ 200мА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Восклицательный знак | Юникод вики | Fandom">
            <a:extLst>
              <a:ext uri="{FF2B5EF4-FFF2-40B4-BE49-F238E27FC236}">
                <a16:creationId xmlns:a16="http://schemas.microsoft.com/office/drawing/2014/main" id="{E55AA3EF-8C9C-B3DF-C49E-FAC7EBD89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20" y="5529003"/>
            <a:ext cx="598760" cy="52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8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A1B0AC-AC57-B8F2-1BFA-5E74CBAE7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C159220E-0052-98A8-A94C-700B5AB9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5750" cy="685800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9787473-A0ED-31B8-8630-F06AF183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0" y="2731225"/>
            <a:ext cx="5556250" cy="41267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FAD9AA-B47A-5265-E497-05EE53010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750" y="0"/>
            <a:ext cx="5556251" cy="29265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67142-A9CE-E14F-7DF0-40515B642522}"/>
              </a:ext>
            </a:extLst>
          </p:cNvPr>
          <p:cNvSpPr txBox="1"/>
          <p:nvPr/>
        </p:nvSpPr>
        <p:spPr>
          <a:xfrm>
            <a:off x="9173593" y="2914557"/>
            <a:ext cx="301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Да-да… Кабель </a:t>
            </a:r>
            <a:r>
              <a:rPr lang="en-US" dirty="0">
                <a:solidFill>
                  <a:schemeClr val="bg1"/>
                </a:solidFill>
              </a:rPr>
              <a:t>MINI-USB</a:t>
            </a:r>
          </a:p>
        </p:txBody>
      </p:sp>
    </p:spTree>
    <p:extLst>
      <p:ext uri="{BB962C8B-B14F-4D97-AF65-F5344CB8AC3E}">
        <p14:creationId xmlns:p14="http://schemas.microsoft.com/office/powerpoint/2010/main" val="26314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A355A0-3569-8B91-C51C-1BDAA511F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924" y="0"/>
            <a:ext cx="858507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D5C5B6-B9B1-41A0-A27C-E3B975485CEC}"/>
              </a:ext>
            </a:extLst>
          </p:cNvPr>
          <p:cNvSpPr txBox="1"/>
          <p:nvPr/>
        </p:nvSpPr>
        <p:spPr>
          <a:xfrm>
            <a:off x="958789" y="1438182"/>
            <a:ext cx="2432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КАКОЙ СТОИТ СТАБИЛИЗАТОР НАПРЯЖЕНИЯ 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AMS1117</a:t>
            </a:r>
          </a:p>
        </p:txBody>
      </p:sp>
    </p:spTree>
    <p:extLst>
      <p:ext uri="{BB962C8B-B14F-4D97-AF65-F5344CB8AC3E}">
        <p14:creationId xmlns:p14="http://schemas.microsoft.com/office/powerpoint/2010/main" val="667694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</TotalTime>
  <Words>147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Comic Sans MS</vt:lpstr>
      <vt:lpstr>Tw Cen MT</vt:lpstr>
      <vt:lpstr>Контур</vt:lpstr>
      <vt:lpstr>Лабораторный стенд на базе модуля лазерного диода      КУ-008 под управлением arduino</vt:lpstr>
      <vt:lpstr>ЗНАКОМСТВО С ПЛАТОЙ ARDUINO NANO V.3.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Лабораторный стенд на базе модуля лазерного диода КУ-008 под управлением arduino</dc:title>
  <dc:creator>Айдар Алиуллов</dc:creator>
  <cp:lastModifiedBy>Айдар Алиуллов</cp:lastModifiedBy>
  <cp:revision>5</cp:revision>
  <dcterms:created xsi:type="dcterms:W3CDTF">2022-09-16T16:35:08Z</dcterms:created>
  <dcterms:modified xsi:type="dcterms:W3CDTF">2022-09-16T17:56:08Z</dcterms:modified>
</cp:coreProperties>
</file>