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6458" y="3481646"/>
            <a:ext cx="495508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Ambilio Incubity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66458" y="4800229"/>
            <a:ext cx="495508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Rough Sketch of Pages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55766" y="2174296"/>
            <a:ext cx="12576468" cy="686989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680951" y="5018822"/>
            <a:ext cx="2387973" cy="80756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680951" y="5909917"/>
            <a:ext cx="2387973" cy="80756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150155" y="3654496"/>
            <a:ext cx="2918769" cy="492542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739578" y="933450"/>
            <a:ext cx="412283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Landing Page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30032" y="4938077"/>
            <a:ext cx="139272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Light"/>
              </a:rPr>
              <a:t>Login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930032" y="6343296"/>
            <a:ext cx="139272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Light"/>
              </a:rPr>
              <a:t>Sign Up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680951" y="5403822"/>
            <a:ext cx="250220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Light"/>
              </a:rPr>
              <a:t>Forgot Password?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680951" y="5871817"/>
            <a:ext cx="250220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Light"/>
              </a:rPr>
              <a:t>Not Registered?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150155" y="4350285"/>
            <a:ext cx="2918769" cy="492542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2358439" y="3695345"/>
            <a:ext cx="250220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Light"/>
              </a:rPr>
              <a:t>User name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58439" y="4391134"/>
            <a:ext cx="250220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Light"/>
              </a:rPr>
              <a:t>Password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346577" y="4262437"/>
            <a:ext cx="440660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Branding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346577" y="5285712"/>
            <a:ext cx="440660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Branding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346577" y="6392508"/>
            <a:ext cx="440660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Branding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606685" y="8477848"/>
            <a:ext cx="1257646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Light"/>
              </a:rPr>
              <a:t>Copyright@Ambilio Technologies Pvt Ltd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9578" y="933450"/>
            <a:ext cx="907955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Login Page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739583" y="4652327"/>
            <a:ext cx="280883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Branding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04794" y="6244899"/>
            <a:ext cx="4278412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Go to the Feed page after login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9578" y="933450"/>
            <a:ext cx="907955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Sign up Page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739583" y="4652327"/>
            <a:ext cx="280883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Branding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12881" y="6244899"/>
            <a:ext cx="8188985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Go to login page after signup.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mail to be sent after registration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77046" y="1969994"/>
            <a:ext cx="14875510" cy="7437755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4263264" y="3051740"/>
            <a:ext cx="8342477" cy="6206560"/>
            <a:chOff x="0" y="0"/>
            <a:chExt cx="2197195" cy="163465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197196" cy="1634650"/>
            </a:xfrm>
            <a:custGeom>
              <a:avLst/>
              <a:gdLst/>
              <a:ahLst/>
              <a:cxnLst/>
              <a:rect r="r" b="b" t="t" l="l"/>
              <a:pathLst>
                <a:path h="1634650" w="2197196">
                  <a:moveTo>
                    <a:pt x="0" y="0"/>
                  </a:moveTo>
                  <a:lnTo>
                    <a:pt x="2197196" y="0"/>
                  </a:lnTo>
                  <a:lnTo>
                    <a:pt x="2197196" y="1634650"/>
                  </a:lnTo>
                  <a:lnTo>
                    <a:pt x="0" y="1634650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 Light Bold"/>
                </a:rPr>
                <a:t>Feed - posts, messages, updates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77046" y="1969994"/>
            <a:ext cx="14875510" cy="750786"/>
            <a:chOff x="0" y="0"/>
            <a:chExt cx="3917830" cy="197738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917830" cy="197738"/>
            </a:xfrm>
            <a:custGeom>
              <a:avLst/>
              <a:gdLst/>
              <a:ahLst/>
              <a:cxnLst/>
              <a:rect r="r" b="b" t="t" l="l"/>
              <a:pathLst>
                <a:path h="197738" w="3917830">
                  <a:moveTo>
                    <a:pt x="0" y="0"/>
                  </a:moveTo>
                  <a:lnTo>
                    <a:pt x="3917830" y="0"/>
                  </a:lnTo>
                  <a:lnTo>
                    <a:pt x="3917830" y="197738"/>
                  </a:lnTo>
                  <a:lnTo>
                    <a:pt x="0" y="197738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 Light Bold"/>
                </a:rPr>
                <a:t>Menu options - Feed, Learn, Test, Code</a:t>
              </a:r>
            </a:p>
          </p:txBody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405908" y="2055753"/>
            <a:ext cx="665027" cy="665027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13708270" y="3051740"/>
            <a:ext cx="2644286" cy="6206560"/>
            <a:chOff x="0" y="0"/>
            <a:chExt cx="696437" cy="1634650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696437" cy="1634650"/>
            </a:xfrm>
            <a:custGeom>
              <a:avLst/>
              <a:gdLst/>
              <a:ahLst/>
              <a:cxnLst/>
              <a:rect r="r" b="b" t="t" l="l"/>
              <a:pathLst>
                <a:path h="1634650" w="696437">
                  <a:moveTo>
                    <a:pt x="0" y="0"/>
                  </a:moveTo>
                  <a:lnTo>
                    <a:pt x="696437" y="0"/>
                  </a:lnTo>
                  <a:lnTo>
                    <a:pt x="696437" y="1634650"/>
                  </a:lnTo>
                  <a:lnTo>
                    <a:pt x="0" y="1634650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 Light Bold"/>
                </a:rPr>
                <a:t>Recommended items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77046" y="3051740"/>
            <a:ext cx="1921950" cy="6206560"/>
            <a:chOff x="0" y="0"/>
            <a:chExt cx="506193" cy="163465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506193" cy="1634650"/>
            </a:xfrm>
            <a:custGeom>
              <a:avLst/>
              <a:gdLst/>
              <a:ahLst/>
              <a:cxnLst/>
              <a:rect r="r" b="b" t="t" l="l"/>
              <a:pathLst>
                <a:path h="1634650" w="506193">
                  <a:moveTo>
                    <a:pt x="0" y="0"/>
                  </a:moveTo>
                  <a:lnTo>
                    <a:pt x="506193" y="0"/>
                  </a:lnTo>
                  <a:lnTo>
                    <a:pt x="506193" y="1634650"/>
                  </a:lnTo>
                  <a:lnTo>
                    <a:pt x="0" y="1634650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 Light Bold"/>
                </a:rPr>
                <a:t>User controls, progress, ranks, etc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263264" y="3201188"/>
            <a:ext cx="8342477" cy="709674"/>
            <a:chOff x="0" y="0"/>
            <a:chExt cx="2197195" cy="186910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2197196" cy="186910"/>
            </a:xfrm>
            <a:custGeom>
              <a:avLst/>
              <a:gdLst/>
              <a:ahLst/>
              <a:cxnLst/>
              <a:rect r="r" b="b" t="t" l="l"/>
              <a:pathLst>
                <a:path h="186910" w="2197196">
                  <a:moveTo>
                    <a:pt x="0" y="0"/>
                  </a:moveTo>
                  <a:lnTo>
                    <a:pt x="2197196" y="0"/>
                  </a:lnTo>
                  <a:lnTo>
                    <a:pt x="2197196" y="186910"/>
                  </a:lnTo>
                  <a:lnTo>
                    <a:pt x="0" y="1869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 Light Bold"/>
                </a:rPr>
                <a:t>Options for user to post in feed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739578" y="933450"/>
            <a:ext cx="907955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Feed Page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06245" y="1424623"/>
            <a:ext cx="14875510" cy="743775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706245" y="335655"/>
            <a:ext cx="907955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Learn Page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090065" y="3462933"/>
            <a:ext cx="2768826" cy="2021998"/>
            <a:chOff x="0" y="0"/>
            <a:chExt cx="729238" cy="532543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729238" cy="532543"/>
            </a:xfrm>
            <a:custGeom>
              <a:avLst/>
              <a:gdLst/>
              <a:ahLst/>
              <a:cxnLst/>
              <a:rect r="r" b="b" t="t" l="l"/>
              <a:pathLst>
                <a:path h="532543" w="729238">
                  <a:moveTo>
                    <a:pt x="0" y="0"/>
                  </a:moveTo>
                  <a:lnTo>
                    <a:pt x="729238" y="0"/>
                  </a:lnTo>
                  <a:lnTo>
                    <a:pt x="729238" y="532543"/>
                  </a:lnTo>
                  <a:lnTo>
                    <a:pt x="0" y="532543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 Light Bold"/>
                </a:rPr>
                <a:t>Catalogue of courses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06245" y="1424623"/>
            <a:ext cx="14875510" cy="750786"/>
            <a:chOff x="0" y="0"/>
            <a:chExt cx="3917830" cy="197738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3917830" cy="197738"/>
            </a:xfrm>
            <a:custGeom>
              <a:avLst/>
              <a:gdLst/>
              <a:ahLst/>
              <a:cxnLst/>
              <a:rect r="r" b="b" t="t" l="l"/>
              <a:pathLst>
                <a:path h="197738" w="3917830">
                  <a:moveTo>
                    <a:pt x="0" y="0"/>
                  </a:moveTo>
                  <a:lnTo>
                    <a:pt x="3917830" y="0"/>
                  </a:lnTo>
                  <a:lnTo>
                    <a:pt x="3917830" y="197738"/>
                  </a:lnTo>
                  <a:lnTo>
                    <a:pt x="0" y="197738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 Light Bold"/>
                </a:rPr>
                <a:t>Menu options - Feed, Learn, Test, Code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055632" y="6180868"/>
            <a:ext cx="2768826" cy="2021998"/>
            <a:chOff x="0" y="0"/>
            <a:chExt cx="729238" cy="532543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729238" cy="532543"/>
            </a:xfrm>
            <a:custGeom>
              <a:avLst/>
              <a:gdLst/>
              <a:ahLst/>
              <a:cxnLst/>
              <a:rect r="r" b="b" t="t" l="l"/>
              <a:pathLst>
                <a:path h="532543" w="729238">
                  <a:moveTo>
                    <a:pt x="0" y="0"/>
                  </a:moveTo>
                  <a:lnTo>
                    <a:pt x="729238" y="0"/>
                  </a:lnTo>
                  <a:lnTo>
                    <a:pt x="729238" y="532543"/>
                  </a:lnTo>
                  <a:lnTo>
                    <a:pt x="0" y="532543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 Light Bold"/>
                </a:rPr>
                <a:t>Catalogue of courses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090065" y="6180868"/>
            <a:ext cx="2768826" cy="2021998"/>
            <a:chOff x="0" y="0"/>
            <a:chExt cx="729238" cy="532543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729238" cy="532543"/>
            </a:xfrm>
            <a:custGeom>
              <a:avLst/>
              <a:gdLst/>
              <a:ahLst/>
              <a:cxnLst/>
              <a:rect r="r" b="b" t="t" l="l"/>
              <a:pathLst>
                <a:path h="532543" w="729238">
                  <a:moveTo>
                    <a:pt x="0" y="0"/>
                  </a:moveTo>
                  <a:lnTo>
                    <a:pt x="729238" y="0"/>
                  </a:lnTo>
                  <a:lnTo>
                    <a:pt x="729238" y="532543"/>
                  </a:lnTo>
                  <a:lnTo>
                    <a:pt x="0" y="532543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 Light Bold"/>
                </a:rPr>
                <a:t>Catalogue of courses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055632" y="3462933"/>
            <a:ext cx="2768826" cy="2021998"/>
            <a:chOff x="0" y="0"/>
            <a:chExt cx="729238" cy="532543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729238" cy="532543"/>
            </a:xfrm>
            <a:custGeom>
              <a:avLst/>
              <a:gdLst/>
              <a:ahLst/>
              <a:cxnLst/>
              <a:rect r="r" b="b" t="t" l="l"/>
              <a:pathLst>
                <a:path h="532543" w="729238">
                  <a:moveTo>
                    <a:pt x="0" y="0"/>
                  </a:moveTo>
                  <a:lnTo>
                    <a:pt x="729238" y="0"/>
                  </a:lnTo>
                  <a:lnTo>
                    <a:pt x="729238" y="532543"/>
                  </a:lnTo>
                  <a:lnTo>
                    <a:pt x="0" y="532543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 Light Bold"/>
                </a:rPr>
                <a:t>Catalogue of courses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742695" y="2549791"/>
            <a:ext cx="8802610" cy="518093"/>
            <a:chOff x="0" y="0"/>
            <a:chExt cx="2318383" cy="136452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2318383" cy="136452"/>
            </a:xfrm>
            <a:custGeom>
              <a:avLst/>
              <a:gdLst/>
              <a:ahLst/>
              <a:cxnLst/>
              <a:rect r="r" b="b" t="t" l="l"/>
              <a:pathLst>
                <a:path h="136452" w="2318383">
                  <a:moveTo>
                    <a:pt x="0" y="0"/>
                  </a:moveTo>
                  <a:lnTo>
                    <a:pt x="2318383" y="0"/>
                  </a:lnTo>
                  <a:lnTo>
                    <a:pt x="2318383" y="136452"/>
                  </a:lnTo>
                  <a:lnTo>
                    <a:pt x="0" y="136452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 Light Bold"/>
                </a:rPr>
                <a:t>Category card of courses - ML, Python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06245" y="1424623"/>
            <a:ext cx="14875510" cy="743775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706245" y="335655"/>
            <a:ext cx="907955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Test Page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090065" y="3462933"/>
            <a:ext cx="2768826" cy="2021998"/>
            <a:chOff x="0" y="0"/>
            <a:chExt cx="729238" cy="532543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729238" cy="532543"/>
            </a:xfrm>
            <a:custGeom>
              <a:avLst/>
              <a:gdLst/>
              <a:ahLst/>
              <a:cxnLst/>
              <a:rect r="r" b="b" t="t" l="l"/>
              <a:pathLst>
                <a:path h="532543" w="729238">
                  <a:moveTo>
                    <a:pt x="0" y="0"/>
                  </a:moveTo>
                  <a:lnTo>
                    <a:pt x="729238" y="0"/>
                  </a:lnTo>
                  <a:lnTo>
                    <a:pt x="729238" y="532543"/>
                  </a:lnTo>
                  <a:lnTo>
                    <a:pt x="0" y="532543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 Light Bold"/>
                </a:rPr>
                <a:t>Catalogue of test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06245" y="1424623"/>
            <a:ext cx="14875510" cy="750786"/>
            <a:chOff x="0" y="0"/>
            <a:chExt cx="3917830" cy="197738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3917830" cy="197738"/>
            </a:xfrm>
            <a:custGeom>
              <a:avLst/>
              <a:gdLst/>
              <a:ahLst/>
              <a:cxnLst/>
              <a:rect r="r" b="b" t="t" l="l"/>
              <a:pathLst>
                <a:path h="197738" w="3917830">
                  <a:moveTo>
                    <a:pt x="0" y="0"/>
                  </a:moveTo>
                  <a:lnTo>
                    <a:pt x="3917830" y="0"/>
                  </a:lnTo>
                  <a:lnTo>
                    <a:pt x="3917830" y="197738"/>
                  </a:lnTo>
                  <a:lnTo>
                    <a:pt x="0" y="197738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 Light Bold"/>
                </a:rPr>
                <a:t>Menu options - Feed, Learn, Test, Code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055632" y="6180868"/>
            <a:ext cx="2768826" cy="2021998"/>
            <a:chOff x="0" y="0"/>
            <a:chExt cx="729238" cy="532543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729238" cy="532543"/>
            </a:xfrm>
            <a:custGeom>
              <a:avLst/>
              <a:gdLst/>
              <a:ahLst/>
              <a:cxnLst/>
              <a:rect r="r" b="b" t="t" l="l"/>
              <a:pathLst>
                <a:path h="532543" w="729238">
                  <a:moveTo>
                    <a:pt x="0" y="0"/>
                  </a:moveTo>
                  <a:lnTo>
                    <a:pt x="729238" y="0"/>
                  </a:lnTo>
                  <a:lnTo>
                    <a:pt x="729238" y="532543"/>
                  </a:lnTo>
                  <a:lnTo>
                    <a:pt x="0" y="532543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 Light Bold"/>
                </a:rPr>
                <a:t>Catalogue of test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090065" y="6180868"/>
            <a:ext cx="2768826" cy="2021998"/>
            <a:chOff x="0" y="0"/>
            <a:chExt cx="729238" cy="532543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729238" cy="532543"/>
            </a:xfrm>
            <a:custGeom>
              <a:avLst/>
              <a:gdLst/>
              <a:ahLst/>
              <a:cxnLst/>
              <a:rect r="r" b="b" t="t" l="l"/>
              <a:pathLst>
                <a:path h="532543" w="729238">
                  <a:moveTo>
                    <a:pt x="0" y="0"/>
                  </a:moveTo>
                  <a:lnTo>
                    <a:pt x="729238" y="0"/>
                  </a:lnTo>
                  <a:lnTo>
                    <a:pt x="729238" y="532543"/>
                  </a:lnTo>
                  <a:lnTo>
                    <a:pt x="0" y="532543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 Light Bold"/>
                </a:rPr>
                <a:t>Catalogue of test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055632" y="3462933"/>
            <a:ext cx="2768826" cy="2021998"/>
            <a:chOff x="0" y="0"/>
            <a:chExt cx="729238" cy="532543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729238" cy="532543"/>
            </a:xfrm>
            <a:custGeom>
              <a:avLst/>
              <a:gdLst/>
              <a:ahLst/>
              <a:cxnLst/>
              <a:rect r="r" b="b" t="t" l="l"/>
              <a:pathLst>
                <a:path h="532543" w="729238">
                  <a:moveTo>
                    <a:pt x="0" y="0"/>
                  </a:moveTo>
                  <a:lnTo>
                    <a:pt x="729238" y="0"/>
                  </a:lnTo>
                  <a:lnTo>
                    <a:pt x="729238" y="532543"/>
                  </a:lnTo>
                  <a:lnTo>
                    <a:pt x="0" y="532543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 Light Bold"/>
                </a:rPr>
                <a:t>Catalogue of test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742695" y="2549791"/>
            <a:ext cx="8802610" cy="518093"/>
            <a:chOff x="0" y="0"/>
            <a:chExt cx="2318383" cy="136452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2318383" cy="136452"/>
            </a:xfrm>
            <a:custGeom>
              <a:avLst/>
              <a:gdLst/>
              <a:ahLst/>
              <a:cxnLst/>
              <a:rect r="r" b="b" t="t" l="l"/>
              <a:pathLst>
                <a:path h="136452" w="2318383">
                  <a:moveTo>
                    <a:pt x="0" y="0"/>
                  </a:moveTo>
                  <a:lnTo>
                    <a:pt x="2318383" y="0"/>
                  </a:lnTo>
                  <a:lnTo>
                    <a:pt x="2318383" y="136452"/>
                  </a:lnTo>
                  <a:lnTo>
                    <a:pt x="0" y="136452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 Light Bold"/>
                </a:rPr>
                <a:t>Category card of test - ML, Python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06245" y="1424623"/>
            <a:ext cx="14875510" cy="743775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706245" y="335655"/>
            <a:ext cx="907955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Code Page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090065" y="3462933"/>
            <a:ext cx="2768826" cy="2021998"/>
            <a:chOff x="0" y="0"/>
            <a:chExt cx="729238" cy="532543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729238" cy="532543"/>
            </a:xfrm>
            <a:custGeom>
              <a:avLst/>
              <a:gdLst/>
              <a:ahLst/>
              <a:cxnLst/>
              <a:rect r="r" b="b" t="t" l="l"/>
              <a:pathLst>
                <a:path h="532543" w="729238">
                  <a:moveTo>
                    <a:pt x="0" y="0"/>
                  </a:moveTo>
                  <a:lnTo>
                    <a:pt x="729238" y="0"/>
                  </a:lnTo>
                  <a:lnTo>
                    <a:pt x="729238" y="532543"/>
                  </a:lnTo>
                  <a:lnTo>
                    <a:pt x="0" y="532543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 Light Bold"/>
                </a:rPr>
                <a:t>Catalogue of code practice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06245" y="1424623"/>
            <a:ext cx="14875510" cy="750786"/>
            <a:chOff x="0" y="0"/>
            <a:chExt cx="3917830" cy="197738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3917830" cy="197738"/>
            </a:xfrm>
            <a:custGeom>
              <a:avLst/>
              <a:gdLst/>
              <a:ahLst/>
              <a:cxnLst/>
              <a:rect r="r" b="b" t="t" l="l"/>
              <a:pathLst>
                <a:path h="197738" w="3917830">
                  <a:moveTo>
                    <a:pt x="0" y="0"/>
                  </a:moveTo>
                  <a:lnTo>
                    <a:pt x="3917830" y="0"/>
                  </a:lnTo>
                  <a:lnTo>
                    <a:pt x="3917830" y="197738"/>
                  </a:lnTo>
                  <a:lnTo>
                    <a:pt x="0" y="197738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 Light Bold"/>
                </a:rPr>
                <a:t>Menu options - Feed, Learn, Test, Code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055632" y="6180868"/>
            <a:ext cx="2768826" cy="2021998"/>
            <a:chOff x="0" y="0"/>
            <a:chExt cx="729238" cy="532543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729238" cy="532543"/>
            </a:xfrm>
            <a:custGeom>
              <a:avLst/>
              <a:gdLst/>
              <a:ahLst/>
              <a:cxnLst/>
              <a:rect r="r" b="b" t="t" l="l"/>
              <a:pathLst>
                <a:path h="532543" w="729238">
                  <a:moveTo>
                    <a:pt x="0" y="0"/>
                  </a:moveTo>
                  <a:lnTo>
                    <a:pt x="729238" y="0"/>
                  </a:lnTo>
                  <a:lnTo>
                    <a:pt x="729238" y="532543"/>
                  </a:lnTo>
                  <a:lnTo>
                    <a:pt x="0" y="532543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 Light Bold"/>
                </a:rPr>
                <a:t>Catalogue of code practice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090065" y="6180868"/>
            <a:ext cx="2768826" cy="2021998"/>
            <a:chOff x="0" y="0"/>
            <a:chExt cx="729238" cy="532543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729238" cy="532543"/>
            </a:xfrm>
            <a:custGeom>
              <a:avLst/>
              <a:gdLst/>
              <a:ahLst/>
              <a:cxnLst/>
              <a:rect r="r" b="b" t="t" l="l"/>
              <a:pathLst>
                <a:path h="532543" w="729238">
                  <a:moveTo>
                    <a:pt x="0" y="0"/>
                  </a:moveTo>
                  <a:lnTo>
                    <a:pt x="729238" y="0"/>
                  </a:lnTo>
                  <a:lnTo>
                    <a:pt x="729238" y="532543"/>
                  </a:lnTo>
                  <a:lnTo>
                    <a:pt x="0" y="532543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 Light Bold"/>
                </a:rPr>
                <a:t>Catalogue of code practice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055632" y="3462933"/>
            <a:ext cx="2768826" cy="2021998"/>
            <a:chOff x="0" y="0"/>
            <a:chExt cx="729238" cy="532543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729238" cy="532543"/>
            </a:xfrm>
            <a:custGeom>
              <a:avLst/>
              <a:gdLst/>
              <a:ahLst/>
              <a:cxnLst/>
              <a:rect r="r" b="b" t="t" l="l"/>
              <a:pathLst>
                <a:path h="532543" w="729238">
                  <a:moveTo>
                    <a:pt x="0" y="0"/>
                  </a:moveTo>
                  <a:lnTo>
                    <a:pt x="729238" y="0"/>
                  </a:lnTo>
                  <a:lnTo>
                    <a:pt x="729238" y="532543"/>
                  </a:lnTo>
                  <a:lnTo>
                    <a:pt x="0" y="532543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 Light Bold"/>
                </a:rPr>
                <a:t>Catalogue of code practice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742695" y="2549791"/>
            <a:ext cx="8802610" cy="518093"/>
            <a:chOff x="0" y="0"/>
            <a:chExt cx="2318383" cy="136452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2318383" cy="136452"/>
            </a:xfrm>
            <a:custGeom>
              <a:avLst/>
              <a:gdLst/>
              <a:ahLst/>
              <a:cxnLst/>
              <a:rect r="r" b="b" t="t" l="l"/>
              <a:pathLst>
                <a:path h="136452" w="2318383">
                  <a:moveTo>
                    <a:pt x="0" y="0"/>
                  </a:moveTo>
                  <a:lnTo>
                    <a:pt x="2318383" y="0"/>
                  </a:lnTo>
                  <a:lnTo>
                    <a:pt x="2318383" y="136452"/>
                  </a:lnTo>
                  <a:lnTo>
                    <a:pt x="0" y="136452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 Light Bold"/>
                </a:rPr>
                <a:t>Category card of codes - ML, Python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06245" y="1424623"/>
            <a:ext cx="14875510" cy="7437755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06245" y="1424623"/>
            <a:ext cx="14875510" cy="750786"/>
            <a:chOff x="0" y="0"/>
            <a:chExt cx="3917830" cy="197738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3917830" cy="197738"/>
            </a:xfrm>
            <a:custGeom>
              <a:avLst/>
              <a:gdLst/>
              <a:ahLst/>
              <a:cxnLst/>
              <a:rect r="r" b="b" t="t" l="l"/>
              <a:pathLst>
                <a:path h="197738" w="3917830">
                  <a:moveTo>
                    <a:pt x="0" y="0"/>
                  </a:moveTo>
                  <a:lnTo>
                    <a:pt x="3917830" y="0"/>
                  </a:lnTo>
                  <a:lnTo>
                    <a:pt x="3917830" y="197738"/>
                  </a:lnTo>
                  <a:lnTo>
                    <a:pt x="0" y="197738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 Light Bold"/>
                </a:rPr>
                <a:t>Menu options - Feed, Learn, Test, Code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465678" y="2787203"/>
            <a:ext cx="1698714" cy="169871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706245" y="335655"/>
            <a:ext cx="907955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User Account Page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465678" y="4902872"/>
            <a:ext cx="2768826" cy="2021998"/>
            <a:chOff x="0" y="0"/>
            <a:chExt cx="729238" cy="532543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729238" cy="532543"/>
            </a:xfrm>
            <a:custGeom>
              <a:avLst/>
              <a:gdLst/>
              <a:ahLst/>
              <a:cxnLst/>
              <a:rect r="r" b="b" t="t" l="l"/>
              <a:pathLst>
                <a:path h="532543" w="729238">
                  <a:moveTo>
                    <a:pt x="0" y="0"/>
                  </a:moveTo>
                  <a:lnTo>
                    <a:pt x="729238" y="0"/>
                  </a:lnTo>
                  <a:lnTo>
                    <a:pt x="729238" y="532543"/>
                  </a:lnTo>
                  <a:lnTo>
                    <a:pt x="0" y="532543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 Light Bold"/>
                </a:rPr>
                <a:t>Major details of user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465678" y="7343970"/>
            <a:ext cx="2768826" cy="833911"/>
            <a:chOff x="0" y="0"/>
            <a:chExt cx="729238" cy="21963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729238" cy="219631"/>
            </a:xfrm>
            <a:custGeom>
              <a:avLst/>
              <a:gdLst/>
              <a:ahLst/>
              <a:cxnLst/>
              <a:rect r="r" b="b" t="t" l="l"/>
              <a:pathLst>
                <a:path h="219631" w="729238">
                  <a:moveTo>
                    <a:pt x="0" y="0"/>
                  </a:moveTo>
                  <a:lnTo>
                    <a:pt x="729238" y="0"/>
                  </a:lnTo>
                  <a:lnTo>
                    <a:pt x="729238" y="219631"/>
                  </a:lnTo>
                  <a:lnTo>
                    <a:pt x="0" y="219631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 Light Bold"/>
                </a:rPr>
                <a:t>Update details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759587" y="3356599"/>
            <a:ext cx="4811291" cy="858819"/>
            <a:chOff x="0" y="0"/>
            <a:chExt cx="1267171" cy="22619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267171" cy="226191"/>
            </a:xfrm>
            <a:custGeom>
              <a:avLst/>
              <a:gdLst/>
              <a:ahLst/>
              <a:cxnLst/>
              <a:rect r="r" b="b" t="t" l="l"/>
              <a:pathLst>
                <a:path h="226191" w="1267171">
                  <a:moveTo>
                    <a:pt x="0" y="0"/>
                  </a:moveTo>
                  <a:lnTo>
                    <a:pt x="1267171" y="0"/>
                  </a:lnTo>
                  <a:lnTo>
                    <a:pt x="1267171" y="226191"/>
                  </a:lnTo>
                  <a:lnTo>
                    <a:pt x="0" y="226191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 Light Bold"/>
                </a:rPr>
                <a:t>Global rank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759587" y="4714091"/>
            <a:ext cx="4811291" cy="858819"/>
            <a:chOff x="0" y="0"/>
            <a:chExt cx="1267171" cy="22619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267171" cy="226191"/>
            </a:xfrm>
            <a:custGeom>
              <a:avLst/>
              <a:gdLst/>
              <a:ahLst/>
              <a:cxnLst/>
              <a:rect r="r" b="b" t="t" l="l"/>
              <a:pathLst>
                <a:path h="226191" w="1267171">
                  <a:moveTo>
                    <a:pt x="0" y="0"/>
                  </a:moveTo>
                  <a:lnTo>
                    <a:pt x="1267171" y="0"/>
                  </a:lnTo>
                  <a:lnTo>
                    <a:pt x="1267171" y="226191"/>
                  </a:lnTo>
                  <a:lnTo>
                    <a:pt x="0" y="226191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 Light Bold"/>
                </a:rPr>
                <a:t>Courses taken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759587" y="5913871"/>
            <a:ext cx="4811291" cy="858819"/>
            <a:chOff x="0" y="0"/>
            <a:chExt cx="1267171" cy="226191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1267171" cy="226191"/>
            </a:xfrm>
            <a:custGeom>
              <a:avLst/>
              <a:gdLst/>
              <a:ahLst/>
              <a:cxnLst/>
              <a:rect r="r" b="b" t="t" l="l"/>
              <a:pathLst>
                <a:path h="226191" w="1267171">
                  <a:moveTo>
                    <a:pt x="0" y="0"/>
                  </a:moveTo>
                  <a:lnTo>
                    <a:pt x="1267171" y="0"/>
                  </a:lnTo>
                  <a:lnTo>
                    <a:pt x="1267171" y="226191"/>
                  </a:lnTo>
                  <a:lnTo>
                    <a:pt x="0" y="226191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 Light Bold"/>
                </a:rPr>
                <a:t>Tests taken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759587" y="7267990"/>
            <a:ext cx="4811291" cy="858819"/>
            <a:chOff x="0" y="0"/>
            <a:chExt cx="1267171" cy="226191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1267171" cy="226191"/>
            </a:xfrm>
            <a:custGeom>
              <a:avLst/>
              <a:gdLst/>
              <a:ahLst/>
              <a:cxnLst/>
              <a:rect r="r" b="b" t="t" l="l"/>
              <a:pathLst>
                <a:path h="226191" w="1267171">
                  <a:moveTo>
                    <a:pt x="0" y="0"/>
                  </a:moveTo>
                  <a:lnTo>
                    <a:pt x="1267171" y="0"/>
                  </a:lnTo>
                  <a:lnTo>
                    <a:pt x="1267171" y="226191"/>
                  </a:lnTo>
                  <a:lnTo>
                    <a:pt x="0" y="226191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 Light Bold"/>
                </a:rPr>
                <a:t>Codes taken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DAFKSg9qBmU</dc:identifier>
  <dcterms:modified xsi:type="dcterms:W3CDTF">2011-08-01T06:04:30Z</dcterms:modified>
  <cp:revision>1</cp:revision>
  <dc:title>ambilio incubity web pages</dc:title>
</cp:coreProperties>
</file>