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56" r:id="rId4"/>
    <p:sldId id="258" r:id="rId5"/>
    <p:sldId id="262" r:id="rId6"/>
    <p:sldId id="257" r:id="rId7"/>
    <p:sldId id="259" r:id="rId8"/>
    <p:sldId id="261" r:id="rId9"/>
    <p:sldId id="260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D077-624E-41CE-AAB0-F40270DFA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8DCF62-F585-4C96-AEEF-32F4E1BD9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D7574-D363-4C00-ADC9-696EE8B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3C3682-0CD4-4587-8B2B-0D6BD5E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7740F1-8C42-4A5D-BA44-72D8897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35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E1F52-E3AC-4E1C-9B84-C09F2FFE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ECAB0B-0EF4-4CA2-8C13-0441DF99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BC64D-C725-4C5C-9820-8671E761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749B2-625C-4EEB-AF28-2CC87B0F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46E52D-B639-400A-AAA4-CBC20EFB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A01B8E-85A5-4685-A6F7-A35261530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90E01E-A4D0-448E-B636-96F0AC01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F35897-914A-4806-A362-B73102CF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515F-8FD4-4D96-99D8-B8754BFE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C479E-E975-4A46-B92A-7B62090B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4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CF74E-CBAB-4BF1-9434-76ABAA8F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D8558-3DA8-41C9-A36B-F72D70D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E1E78-F760-4775-8E9A-C70415F8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1C31F3-684C-4742-A213-85621B29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955C73-6E89-4BFE-8F74-A3348DBE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8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A03A7-06E2-4103-AF1C-4A233A6B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2968-148B-456C-B4C9-DF50D648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AE760-2829-484A-95B9-F7386FA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14F0A-C971-4CFA-B05A-929B7E58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9823A-71EC-4C13-BCBE-502E3F6F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8528D-F6CD-4A77-8E11-35911F69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F4218-FAF2-433D-B469-36A2F4992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9CDFEE-6D76-448A-998C-0D19C083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E4CF82-012D-4FBD-A7AC-06803DEE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29422-5ACD-41F3-8B33-7C46516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190C10-0C9A-412D-9504-246323D0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0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D0754-96A8-41B6-8B65-5129023C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F28FE-08F1-44A1-9C37-680BC508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96FFC5-EA78-4296-A4B1-596A1DA6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7DCCAB-861E-4CBA-BF38-8F634462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476F1-AF6E-4879-8524-EE1792CD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44B93D-A26F-4081-A3F7-B5E06807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AEA701-4D10-4ABC-B323-111C72A8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A152D2-B875-4060-922B-825B2FDE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74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FF55A-3B89-4D6B-A5E1-E92ECD64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4C24C9-4B51-4982-9A19-2CA8B042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864E44-C76B-4E89-ACA8-10EBBADC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532458-47C1-4DAD-B5FC-EAA5E593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0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FA98BD-FA13-41CD-83C9-1BA07387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5A79B5-73B1-4534-A557-121F531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E180E0-7AEC-4CF9-8CE7-6D4F288E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4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B3EA2A-597E-4660-A150-EE7606A5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21DF6-5D09-40AF-8A8B-41054F8D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F3A883-416B-495C-AC91-04EF0533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CFBF6-04CD-42F3-8967-7EB04C3F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C570C-C262-46E3-B3A7-3DCE2EB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51E6EC-CB3E-443E-8E65-43AC9027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5ECD2B-DF13-4689-B76A-59F111D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90DBC8-4B3C-4845-90D4-70194076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517719-AF4C-4798-B531-3B419BA32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17FB3-815E-4248-A5DB-8799E07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D5FF35-19E2-497E-AD19-C7A4D0BA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451ABC-866F-4C5B-99CB-C0C5392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0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F70FBC-DFC0-484B-86A3-7587E01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DE8E43-9186-41F2-B893-6D8711AC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767F0F-33DF-4A04-B187-6F0662B3E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8326-E1EC-4A38-9EDE-40D83466F1C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79A72-6D34-4D86-B5F9-2F253965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EF7492-1530-45CA-8019-0D024041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4505-AE28-484E-A371-43C45BBD2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0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sing invoke command to run script fails with error - PowerShell">
            <a:extLst>
              <a:ext uri="{FF2B5EF4-FFF2-40B4-BE49-F238E27FC236}">
                <a16:creationId xmlns:a16="http://schemas.microsoft.com/office/drawing/2014/main" id="{7E83A3C1-E994-49D1-856D-943B8610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4" y="2290119"/>
            <a:ext cx="11666872" cy="41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atal Error! Failed to execute script __main__ · Issue #4050 ·  qutebrowser/qutebrowser · GitHub">
            <a:extLst>
              <a:ext uri="{FF2B5EF4-FFF2-40B4-BE49-F238E27FC236}">
                <a16:creationId xmlns:a16="http://schemas.microsoft.com/office/drawing/2014/main" id="{A1BF97E0-B2AA-408E-839C-D07C9CBC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86" y="3158631"/>
            <a:ext cx="4070466" cy="239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6F98D-192D-4055-8B49-CFB64D1D9ADE}"/>
              </a:ext>
            </a:extLst>
          </p:cNvPr>
          <p:cNvSpPr txBox="1"/>
          <p:nvPr/>
        </p:nvSpPr>
        <p:spPr>
          <a:xfrm>
            <a:off x="1886465" y="0"/>
            <a:ext cx="812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LIMITI DEGLI </a:t>
            </a:r>
          </a:p>
          <a:p>
            <a:pPr algn="ctr"/>
            <a:r>
              <a:rPr lang="en-US" sz="6600" b="1" dirty="0"/>
              <a:t>SCRIPT PYTHON</a:t>
            </a:r>
            <a:endParaRPr lang="it-IT" sz="6600" b="1" dirty="0"/>
          </a:p>
        </p:txBody>
      </p:sp>
    </p:spTree>
    <p:extLst>
      <p:ext uri="{BB962C8B-B14F-4D97-AF65-F5344CB8AC3E}">
        <p14:creationId xmlns:p14="http://schemas.microsoft.com/office/powerpoint/2010/main" val="33345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master Streamlit for data science">
            <a:extLst>
              <a:ext uri="{FF2B5EF4-FFF2-40B4-BE49-F238E27FC236}">
                <a16:creationId xmlns:a16="http://schemas.microsoft.com/office/drawing/2014/main" id="{5434C351-8E02-4732-B33F-3CB614C6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0"/>
            <a:ext cx="762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1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ck-and-Morty-and-away-we-go-meme-1">
            <a:extLst>
              <a:ext uri="{FF2B5EF4-FFF2-40B4-BE49-F238E27FC236}">
                <a16:creationId xmlns:a16="http://schemas.microsoft.com/office/drawing/2014/main" id="{EF41B9C7-C77C-4464-9E38-986015D8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69" y="62815"/>
            <a:ext cx="8812462" cy="496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eamlit: costruire una Web App in pochi minuti - Flowygo">
            <a:extLst>
              <a:ext uri="{FF2B5EF4-FFF2-40B4-BE49-F238E27FC236}">
                <a16:creationId xmlns:a16="http://schemas.microsoft.com/office/drawing/2014/main" id="{AFAFC435-3610-48F4-A606-9D7D8292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07" y="4961451"/>
            <a:ext cx="3134326" cy="18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4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ypepartnersparty Hypeparty GIF - Hypepartnersparty Hypeparty GIFs">
            <a:extLst>
              <a:ext uri="{FF2B5EF4-FFF2-40B4-BE49-F238E27FC236}">
                <a16:creationId xmlns:a16="http://schemas.microsoft.com/office/drawing/2014/main" id="{F6AA476C-C53E-4146-A5B6-659F560A2F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" y="247457"/>
            <a:ext cx="12162650" cy="63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5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8 Deadly Commands You Should Never Run on Linux">
            <a:extLst>
              <a:ext uri="{FF2B5EF4-FFF2-40B4-BE49-F238E27FC236}">
                <a16:creationId xmlns:a16="http://schemas.microsoft.com/office/drawing/2014/main" id="{253EC85E-C1A8-4CD5-9E9D-DDC824A3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88" y="136731"/>
            <a:ext cx="6778839" cy="26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The 10 'Real' Reasons Your Boss Hates You">
            <a:extLst>
              <a:ext uri="{FF2B5EF4-FFF2-40B4-BE49-F238E27FC236}">
                <a16:creationId xmlns:a16="http://schemas.microsoft.com/office/drawing/2014/main" id="{818499B5-78F8-4F66-8E46-4B8AFA6C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72" y="3018487"/>
            <a:ext cx="6707855" cy="383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6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nt-end guys We need your help - Disaster Girl | Make a Meme">
            <a:extLst>
              <a:ext uri="{FF2B5EF4-FFF2-40B4-BE49-F238E27FC236}">
                <a16:creationId xmlns:a16="http://schemas.microsoft.com/office/drawing/2014/main" id="{2AED18F3-88A3-4BC6-B4C4-FCAC2289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23" y="743315"/>
            <a:ext cx="6689969" cy="50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sa fa il programmatore frontend e cosa fa il programmatore backend">
            <a:extLst>
              <a:ext uri="{FF2B5EF4-FFF2-40B4-BE49-F238E27FC236}">
                <a16:creationId xmlns:a16="http://schemas.microsoft.com/office/drawing/2014/main" id="{09C48AFF-092F-44BF-8801-9FBF060B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3146927"/>
            <a:ext cx="5192345" cy="29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ser Adel Mehraban (Yashints) | How do I keep up with frontend world">
            <a:extLst>
              <a:ext uri="{FF2B5EF4-FFF2-40B4-BE49-F238E27FC236}">
                <a16:creationId xmlns:a16="http://schemas.microsoft.com/office/drawing/2014/main" id="{61462BFC-153B-4673-91D4-58D8E1BE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312494"/>
            <a:ext cx="4802394" cy="26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5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rontend vs Backend - Evertop">
            <a:extLst>
              <a:ext uri="{FF2B5EF4-FFF2-40B4-BE49-F238E27FC236}">
                <a16:creationId xmlns:a16="http://schemas.microsoft.com/office/drawing/2014/main" id="{D5FA86A4-9115-40D6-833A-10D79F7C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8" y="34803"/>
            <a:ext cx="10628923" cy="67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uilding an API to fetch Memes using Python and Flask | by Harsh Bardhan  Mishra | Analytics Vidhya | Medium">
            <a:extLst>
              <a:ext uri="{FF2B5EF4-FFF2-40B4-BE49-F238E27FC236}">
                <a16:creationId xmlns:a16="http://schemas.microsoft.com/office/drawing/2014/main" id="{FFCBE4BF-847D-4F55-853F-3C429406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093"/>
            <a:ext cx="7820269" cy="55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to combine front-end with back-end programming language - Quora">
            <a:extLst>
              <a:ext uri="{FF2B5EF4-FFF2-40B4-BE49-F238E27FC236}">
                <a16:creationId xmlns:a16="http://schemas.microsoft.com/office/drawing/2014/main" id="{79818A0C-B643-47F8-B555-88A935EB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98" y="1735015"/>
            <a:ext cx="3844857" cy="363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 Introduction to Streamlit - AskPython">
            <a:extLst>
              <a:ext uri="{FF2B5EF4-FFF2-40B4-BE49-F238E27FC236}">
                <a16:creationId xmlns:a16="http://schemas.microsoft.com/office/drawing/2014/main" id="{84C45D8C-1DC3-4E6A-A031-191F1697A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BF0B7AA-9FA2-413E-9399-D682903E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26" y="0"/>
            <a:ext cx="980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9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ugo Simpson - The pigeon-rat - YouTube">
            <a:extLst>
              <a:ext uri="{FF2B5EF4-FFF2-40B4-BE49-F238E27FC236}">
                <a16:creationId xmlns:a16="http://schemas.microsoft.com/office/drawing/2014/main" id="{389E56CB-C6EC-484A-9ECB-493E63917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t="24075" r="25726" b="19856"/>
          <a:stretch/>
        </p:blipFill>
        <p:spPr bwMode="auto">
          <a:xfrm>
            <a:off x="5126892" y="668383"/>
            <a:ext cx="6869724" cy="53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reamlit Web App | Build Web Applications using Streamlit">
            <a:extLst>
              <a:ext uri="{FF2B5EF4-FFF2-40B4-BE49-F238E27FC236}">
                <a16:creationId xmlns:a16="http://schemas.microsoft.com/office/drawing/2014/main" id="{FA847A5F-7DD5-41BE-851B-DAA914B8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643" y="3454435"/>
            <a:ext cx="1119188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2CC3CE-6567-4C05-A352-B45D2432EFC0}"/>
              </a:ext>
            </a:extLst>
          </p:cNvPr>
          <p:cNvSpPr txBox="1"/>
          <p:nvPr/>
        </p:nvSpPr>
        <p:spPr>
          <a:xfrm>
            <a:off x="8292123" y="2499860"/>
            <a:ext cx="2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FRONTEND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166D7E-4BE1-4B0E-8C8D-772D3EC6065D}"/>
              </a:ext>
            </a:extLst>
          </p:cNvPr>
          <p:cNvSpPr txBox="1"/>
          <p:nvPr/>
        </p:nvSpPr>
        <p:spPr>
          <a:xfrm>
            <a:off x="8396837" y="4266585"/>
            <a:ext cx="182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BACKEND</a:t>
            </a: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DEFDFF-E2BD-4F57-A286-288F9E40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9" y="668383"/>
            <a:ext cx="4479674" cy="51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5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amlit meets WebAssembly - stlite - DEV Community">
            <a:extLst>
              <a:ext uri="{FF2B5EF4-FFF2-40B4-BE49-F238E27FC236}">
                <a16:creationId xmlns:a16="http://schemas.microsoft.com/office/drawing/2014/main" id="{EC2782C5-3DAE-401E-90E1-A0FFB4A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438517"/>
            <a:ext cx="11021646" cy="619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49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Grotti</dc:creator>
  <cp:lastModifiedBy>Daniele Grotti</cp:lastModifiedBy>
  <cp:revision>7</cp:revision>
  <dcterms:created xsi:type="dcterms:W3CDTF">2023-04-13T20:56:53Z</dcterms:created>
  <dcterms:modified xsi:type="dcterms:W3CDTF">2023-04-15T19:50:16Z</dcterms:modified>
</cp:coreProperties>
</file>