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3" r:id="rId5"/>
    <p:sldId id="261" r:id="rId6"/>
    <p:sldId id="262" r:id="rId7"/>
    <p:sldId id="401" r:id="rId8"/>
    <p:sldId id="400" r:id="rId9"/>
    <p:sldId id="257" r:id="rId10"/>
    <p:sldId id="402" r:id="rId11"/>
    <p:sldId id="404" r:id="rId12"/>
    <p:sldId id="405" r:id="rId13"/>
    <p:sldId id="407" r:id="rId14"/>
    <p:sldId id="408" r:id="rId15"/>
    <p:sldId id="410" r:id="rId16"/>
    <p:sldId id="411" r:id="rId17"/>
    <p:sldId id="412" r:id="rId18"/>
    <p:sldId id="413" r:id="rId19"/>
    <p:sldId id="414" r:id="rId20"/>
    <p:sldId id="415" r:id="rId21"/>
    <p:sldId id="4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9AE49-1297-45B6-9C22-83E714E3757B}" v="4456" dt="2022-04-25T20:37:39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sharma" userId="5ee5e6062fd08289" providerId="LiveId" clId="{9D59AE49-1297-45B6-9C22-83E714E3757B}"/>
    <pc:docChg chg="undo custSel addSld delSld modSld sldOrd">
      <pc:chgData name="arvind sharma" userId="5ee5e6062fd08289" providerId="LiveId" clId="{9D59AE49-1297-45B6-9C22-83E714E3757B}" dt="2022-05-18T16:53:42.187" v="12978" actId="47"/>
      <pc:docMkLst>
        <pc:docMk/>
      </pc:docMkLst>
      <pc:sldChg chg="delSp modSp new mod">
        <pc:chgData name="arvind sharma" userId="5ee5e6062fd08289" providerId="LiveId" clId="{9D59AE49-1297-45B6-9C22-83E714E3757B}" dt="2021-11-16T17:12:49.836" v="36" actId="20577"/>
        <pc:sldMkLst>
          <pc:docMk/>
          <pc:sldMk cId="4283079427" sldId="256"/>
        </pc:sldMkLst>
        <pc:spChg chg="mod">
          <ac:chgData name="arvind sharma" userId="5ee5e6062fd08289" providerId="LiveId" clId="{9D59AE49-1297-45B6-9C22-83E714E3757B}" dt="2021-11-16T17:12:49.836" v="36" actId="20577"/>
          <ac:spMkLst>
            <pc:docMk/>
            <pc:sldMk cId="4283079427" sldId="256"/>
            <ac:spMk id="2" creationId="{A39955A7-C37C-4036-A4D9-356C75F53A23}"/>
          </ac:spMkLst>
        </pc:spChg>
        <pc:spChg chg="del mod">
          <ac:chgData name="arvind sharma" userId="5ee5e6062fd08289" providerId="LiveId" clId="{9D59AE49-1297-45B6-9C22-83E714E3757B}" dt="2021-11-16T17:12:44.041" v="26" actId="478"/>
          <ac:spMkLst>
            <pc:docMk/>
            <pc:sldMk cId="4283079427" sldId="256"/>
            <ac:spMk id="3" creationId="{8F1B6CFC-6C72-4DAF-9F9A-0B28FFB08F12}"/>
          </ac:spMkLst>
        </pc:spChg>
      </pc:sldChg>
      <pc:sldChg chg="addSp delSp modSp new mod modAnim">
        <pc:chgData name="arvind sharma" userId="5ee5e6062fd08289" providerId="LiveId" clId="{9D59AE49-1297-45B6-9C22-83E714E3757B}" dt="2022-04-25T20:37:32.713" v="12963"/>
        <pc:sldMkLst>
          <pc:docMk/>
          <pc:sldMk cId="2743444547" sldId="257"/>
        </pc:sldMkLst>
        <pc:spChg chg="mod">
          <ac:chgData name="arvind sharma" userId="5ee5e6062fd08289" providerId="LiveId" clId="{9D59AE49-1297-45B6-9C22-83E714E3757B}" dt="2022-04-19T16:58:48.758" v="3544" actId="20577"/>
          <ac:spMkLst>
            <pc:docMk/>
            <pc:sldMk cId="2743444547" sldId="257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19:31:05.253" v="9016" actId="20577"/>
          <ac:spMkLst>
            <pc:docMk/>
            <pc:sldMk cId="2743444547" sldId="257"/>
            <ac:spMk id="3" creationId="{23DF256B-B6E8-4CD2-B9A5-2972A4CC516D}"/>
          </ac:spMkLst>
        </pc:spChg>
        <pc:spChg chg="mod">
          <ac:chgData name="arvind sharma" userId="5ee5e6062fd08289" providerId="LiveId" clId="{9D59AE49-1297-45B6-9C22-83E714E3757B}" dt="2021-11-16T17:55:18.633" v="913" actId="1076"/>
          <ac:spMkLst>
            <pc:docMk/>
            <pc:sldMk cId="2743444547" sldId="257"/>
            <ac:spMk id="5" creationId="{9A8E9DF1-64B2-4516-99AC-B1BD8F9B3ED6}"/>
          </ac:spMkLst>
        </pc:spChg>
        <pc:spChg chg="mod">
          <ac:chgData name="arvind sharma" userId="5ee5e6062fd08289" providerId="LiveId" clId="{9D59AE49-1297-45B6-9C22-83E714E3757B}" dt="2021-11-16T17:55:18.633" v="913" actId="1076"/>
          <ac:spMkLst>
            <pc:docMk/>
            <pc:sldMk cId="2743444547" sldId="257"/>
            <ac:spMk id="6" creationId="{17061060-830E-40BD-BD5F-E332B7B941D5}"/>
          </ac:spMkLst>
        </pc:spChg>
        <pc:spChg chg="mod">
          <ac:chgData name="arvind sharma" userId="5ee5e6062fd08289" providerId="LiveId" clId="{9D59AE49-1297-45B6-9C22-83E714E3757B}" dt="2021-11-16T17:55:18.633" v="913" actId="1076"/>
          <ac:spMkLst>
            <pc:docMk/>
            <pc:sldMk cId="2743444547" sldId="257"/>
            <ac:spMk id="7" creationId="{05778404-435B-4BB9-81C0-27DE993CE370}"/>
          </ac:spMkLst>
        </pc:spChg>
        <pc:spChg chg="mod">
          <ac:chgData name="arvind sharma" userId="5ee5e6062fd08289" providerId="LiveId" clId="{9D59AE49-1297-45B6-9C22-83E714E3757B}" dt="2021-11-16T17:55:18.633" v="913" actId="1076"/>
          <ac:spMkLst>
            <pc:docMk/>
            <pc:sldMk cId="2743444547" sldId="257"/>
            <ac:spMk id="8" creationId="{9FAC1CD7-2D59-4E8F-9D67-BD0E9C5BF4B1}"/>
          </ac:spMkLst>
        </pc:spChg>
        <pc:spChg chg="del mod">
          <ac:chgData name="arvind sharma" userId="5ee5e6062fd08289" providerId="LiveId" clId="{9D59AE49-1297-45B6-9C22-83E714E3757B}" dt="2021-11-16T17:15:48.001" v="123" actId="478"/>
          <ac:spMkLst>
            <pc:docMk/>
            <pc:sldMk cId="2743444547" sldId="257"/>
            <ac:spMk id="13" creationId="{359908A9-9A38-4BBD-AE9F-B5041E5ED715}"/>
          </ac:spMkLst>
        </pc:spChg>
        <pc:spChg chg="del mod">
          <ac:chgData name="arvind sharma" userId="5ee5e6062fd08289" providerId="LiveId" clId="{9D59AE49-1297-45B6-9C22-83E714E3757B}" dt="2021-11-16T17:15:52.583" v="124" actId="478"/>
          <ac:spMkLst>
            <pc:docMk/>
            <pc:sldMk cId="2743444547" sldId="257"/>
            <ac:spMk id="14" creationId="{21A462F2-19B7-43AE-98FD-C59B34F055A9}"/>
          </ac:spMkLst>
        </pc:spChg>
        <pc:spChg chg="mod">
          <ac:chgData name="arvind sharma" userId="5ee5e6062fd08289" providerId="LiveId" clId="{9D59AE49-1297-45B6-9C22-83E714E3757B}" dt="2022-04-19T17:12:06.561" v="3926" actId="1076"/>
          <ac:spMkLst>
            <pc:docMk/>
            <pc:sldMk cId="2743444547" sldId="257"/>
            <ac:spMk id="16" creationId="{0787B0A1-4E0A-4ECA-AEC7-15B7B1ED5F16}"/>
          </ac:spMkLst>
        </pc:spChg>
        <pc:spChg chg="mod">
          <ac:chgData name="arvind sharma" userId="5ee5e6062fd08289" providerId="LiveId" clId="{9D59AE49-1297-45B6-9C22-83E714E3757B}" dt="2022-04-19T17:12:06.561" v="3926" actId="1076"/>
          <ac:spMkLst>
            <pc:docMk/>
            <pc:sldMk cId="2743444547" sldId="257"/>
            <ac:spMk id="17" creationId="{52AA415E-64D1-44BC-BCDC-94744156C7AF}"/>
          </ac:spMkLst>
        </pc:spChg>
        <pc:spChg chg="add mod">
          <ac:chgData name="arvind sharma" userId="5ee5e6062fd08289" providerId="LiveId" clId="{9D59AE49-1297-45B6-9C22-83E714E3757B}" dt="2022-04-19T17:17:02.008" v="4106" actId="1076"/>
          <ac:spMkLst>
            <pc:docMk/>
            <pc:sldMk cId="2743444547" sldId="257"/>
            <ac:spMk id="19" creationId="{599E0D15-16DF-4451-B877-4AB7BDE8733E}"/>
          </ac:spMkLst>
        </pc:spChg>
        <pc:spChg chg="add mod">
          <ac:chgData name="arvind sharma" userId="5ee5e6062fd08289" providerId="LiveId" clId="{9D59AE49-1297-45B6-9C22-83E714E3757B}" dt="2022-04-19T17:17:02.008" v="4106" actId="1076"/>
          <ac:spMkLst>
            <pc:docMk/>
            <pc:sldMk cId="2743444547" sldId="257"/>
            <ac:spMk id="20" creationId="{CD9FACF5-524D-487B-BA7F-4C426E48EC0A}"/>
          </ac:spMkLst>
        </pc:spChg>
        <pc:spChg chg="add mod topLvl">
          <ac:chgData name="arvind sharma" userId="5ee5e6062fd08289" providerId="LiveId" clId="{9D59AE49-1297-45B6-9C22-83E714E3757B}" dt="2021-11-16T18:11:25.741" v="1191" actId="164"/>
          <ac:spMkLst>
            <pc:docMk/>
            <pc:sldMk cId="2743444547" sldId="257"/>
            <ac:spMk id="21" creationId="{85A2EB60-6FE2-47C0-A007-5CF000ED5840}"/>
          </ac:spMkLst>
        </pc:spChg>
        <pc:spChg chg="add del mod">
          <ac:chgData name="arvind sharma" userId="5ee5e6062fd08289" providerId="LiveId" clId="{9D59AE49-1297-45B6-9C22-83E714E3757B}" dt="2021-11-16T17:55:10.949" v="911" actId="478"/>
          <ac:spMkLst>
            <pc:docMk/>
            <pc:sldMk cId="2743444547" sldId="257"/>
            <ac:spMk id="22" creationId="{9079A4FB-754A-4630-8B88-B63D234F09FB}"/>
          </ac:spMkLst>
        </pc:spChg>
        <pc:spChg chg="mod">
          <ac:chgData name="arvind sharma" userId="5ee5e6062fd08289" providerId="LiveId" clId="{9D59AE49-1297-45B6-9C22-83E714E3757B}" dt="2021-11-16T17:59:27.848" v="1073" actId="165"/>
          <ac:spMkLst>
            <pc:docMk/>
            <pc:sldMk cId="2743444547" sldId="257"/>
            <ac:spMk id="24" creationId="{138DD3A4-49C6-4461-B888-DC20F1A42CDC}"/>
          </ac:spMkLst>
        </pc:spChg>
        <pc:spChg chg="mod">
          <ac:chgData name="arvind sharma" userId="5ee5e6062fd08289" providerId="LiveId" clId="{9D59AE49-1297-45B6-9C22-83E714E3757B}" dt="2021-11-16T17:59:27.848" v="1073" actId="165"/>
          <ac:spMkLst>
            <pc:docMk/>
            <pc:sldMk cId="2743444547" sldId="257"/>
            <ac:spMk id="25" creationId="{5DA1C4F9-F973-4ACA-BFB5-3C822E690439}"/>
          </ac:spMkLst>
        </pc:spChg>
        <pc:spChg chg="mod">
          <ac:chgData name="arvind sharma" userId="5ee5e6062fd08289" providerId="LiveId" clId="{9D59AE49-1297-45B6-9C22-83E714E3757B}" dt="2021-11-16T17:59:27.848" v="1073" actId="165"/>
          <ac:spMkLst>
            <pc:docMk/>
            <pc:sldMk cId="2743444547" sldId="257"/>
            <ac:spMk id="26" creationId="{EBCD91F1-5B13-45CC-82F4-B13EE3AD322F}"/>
          </ac:spMkLst>
        </pc:spChg>
        <pc:spChg chg="mod">
          <ac:chgData name="arvind sharma" userId="5ee5e6062fd08289" providerId="LiveId" clId="{9D59AE49-1297-45B6-9C22-83E714E3757B}" dt="2021-11-16T17:59:27.848" v="1073" actId="165"/>
          <ac:spMkLst>
            <pc:docMk/>
            <pc:sldMk cId="2743444547" sldId="257"/>
            <ac:spMk id="27" creationId="{E48442AD-931E-4309-8EEB-ACECAB4A6B83}"/>
          </ac:spMkLst>
        </pc:spChg>
        <pc:spChg chg="mod">
          <ac:chgData name="arvind sharma" userId="5ee5e6062fd08289" providerId="LiveId" clId="{9D59AE49-1297-45B6-9C22-83E714E3757B}" dt="2022-04-19T17:12:06.561" v="3926" actId="1076"/>
          <ac:spMkLst>
            <pc:docMk/>
            <pc:sldMk cId="2743444547" sldId="257"/>
            <ac:spMk id="31" creationId="{C061844A-3F63-42B3-8B08-0689C391AB5E}"/>
          </ac:spMkLst>
        </pc:spChg>
        <pc:spChg chg="del mod">
          <ac:chgData name="arvind sharma" userId="5ee5e6062fd08289" providerId="LiveId" clId="{9D59AE49-1297-45B6-9C22-83E714E3757B}" dt="2021-11-16T17:56:16.674" v="992" actId="478"/>
          <ac:spMkLst>
            <pc:docMk/>
            <pc:sldMk cId="2743444547" sldId="257"/>
            <ac:spMk id="32" creationId="{FF3A34D8-EF9A-4533-8221-ABA49CAA24EE}"/>
          </ac:spMkLst>
        </pc:spChg>
        <pc:spChg chg="add mod">
          <ac:chgData name="arvind sharma" userId="5ee5e6062fd08289" providerId="LiveId" clId="{9D59AE49-1297-45B6-9C22-83E714E3757B}" dt="2022-04-19T17:12:06.561" v="3926" actId="1076"/>
          <ac:spMkLst>
            <pc:docMk/>
            <pc:sldMk cId="2743444547" sldId="257"/>
            <ac:spMk id="33" creationId="{0C309F24-F7D8-4FF5-8674-E7FF19DF8B64}"/>
          </ac:spMkLst>
        </pc:spChg>
        <pc:spChg chg="mod topLvl">
          <ac:chgData name="arvind sharma" userId="5ee5e6062fd08289" providerId="LiveId" clId="{9D59AE49-1297-45B6-9C22-83E714E3757B}" dt="2021-11-16T18:11:10.053" v="1161" actId="164"/>
          <ac:spMkLst>
            <pc:docMk/>
            <pc:sldMk cId="2743444547" sldId="257"/>
            <ac:spMk id="36" creationId="{BE544BB8-E75E-4714-A329-AA552B72D460}"/>
          </ac:spMkLst>
        </pc:spChg>
        <pc:spChg chg="mod topLvl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38" creationId="{047CF2E2-044E-4EE4-85C5-E2109A2032C9}"/>
          </ac:spMkLst>
        </pc:spChg>
        <pc:spChg chg="mod topLvl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39" creationId="{7CFF43F9-9533-432B-92FC-E4134BD94B20}"/>
          </ac:spMkLst>
        </pc:spChg>
        <pc:spChg chg="mod topLvl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40" creationId="{3B4B9D06-8F25-40C3-AC9E-0F3DDE4B85FE}"/>
          </ac:spMkLst>
        </pc:spChg>
        <pc:spChg chg="mod topLvl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41" creationId="{D9E7135A-F32B-455C-9011-E3D7FDCC43BB}"/>
          </ac:spMkLst>
        </pc:spChg>
        <pc:spChg chg="add del mod">
          <ac:chgData name="arvind sharma" userId="5ee5e6062fd08289" providerId="LiveId" clId="{9D59AE49-1297-45B6-9C22-83E714E3757B}" dt="2021-11-16T17:58:15.086" v="1056"/>
          <ac:spMkLst>
            <pc:docMk/>
            <pc:sldMk cId="2743444547" sldId="257"/>
            <ac:spMk id="42" creationId="{1AAC7B09-0564-4EBE-92CC-BAFCDC4CD065}"/>
          </ac:spMkLst>
        </pc:spChg>
        <pc:spChg chg="add del mod">
          <ac:chgData name="arvind sharma" userId="5ee5e6062fd08289" providerId="LiveId" clId="{9D59AE49-1297-45B6-9C22-83E714E3757B}" dt="2021-11-16T17:58:15.086" v="1056"/>
          <ac:spMkLst>
            <pc:docMk/>
            <pc:sldMk cId="2743444547" sldId="257"/>
            <ac:spMk id="43" creationId="{7F02CE2A-D1C8-4711-A371-7FBC8E6E6C65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43" creationId="{D6D02DC5-E342-4634-987C-5CE27E9F9449}"/>
          </ac:spMkLst>
        </pc:spChg>
        <pc:spChg chg="add mod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44" creationId="{0C33FC3C-F51B-42E0-BE6A-D242FE1C54DF}"/>
          </ac:spMkLst>
        </pc:spChg>
        <pc:spChg chg="add mod">
          <ac:chgData name="arvind sharma" userId="5ee5e6062fd08289" providerId="LiveId" clId="{9D59AE49-1297-45B6-9C22-83E714E3757B}" dt="2021-11-16T17:59:15.083" v="1071" actId="164"/>
          <ac:spMkLst>
            <pc:docMk/>
            <pc:sldMk cId="2743444547" sldId="257"/>
            <ac:spMk id="45" creationId="{49CAA386-B64D-4E85-BE4B-7346A9E82E5E}"/>
          </ac:spMkLst>
        </pc:spChg>
        <pc:spChg chg="add mod">
          <ac:chgData name="arvind sharma" userId="5ee5e6062fd08289" providerId="LiveId" clId="{9D59AE49-1297-45B6-9C22-83E714E3757B}" dt="2021-11-16T18:11:10.053" v="1161" actId="164"/>
          <ac:spMkLst>
            <pc:docMk/>
            <pc:sldMk cId="2743444547" sldId="257"/>
            <ac:spMk id="47" creationId="{D442E798-91C3-46DA-985E-5A0C1AEBAE92}"/>
          </ac:spMkLst>
        </pc:spChg>
        <pc:spChg chg="add mod">
          <ac:chgData name="arvind sharma" userId="5ee5e6062fd08289" providerId="LiveId" clId="{9D59AE49-1297-45B6-9C22-83E714E3757B}" dt="2021-11-16T18:11:10.053" v="1161" actId="164"/>
          <ac:spMkLst>
            <pc:docMk/>
            <pc:sldMk cId="2743444547" sldId="257"/>
            <ac:spMk id="48" creationId="{90F7E266-3E2A-4224-834D-1204E89206FF}"/>
          </ac:spMkLst>
        </pc:spChg>
        <pc:spChg chg="add mod">
          <ac:chgData name="arvind sharma" userId="5ee5e6062fd08289" providerId="LiveId" clId="{9D59AE49-1297-45B6-9C22-83E714E3757B}" dt="2021-11-16T18:11:10.053" v="1161" actId="164"/>
          <ac:spMkLst>
            <pc:docMk/>
            <pc:sldMk cId="2743444547" sldId="257"/>
            <ac:spMk id="49" creationId="{15257A20-6B9D-46E8-9CD2-417C3EC8D852}"/>
          </ac:spMkLst>
        </pc:spChg>
        <pc:spChg chg="add mod">
          <ac:chgData name="arvind sharma" userId="5ee5e6062fd08289" providerId="LiveId" clId="{9D59AE49-1297-45B6-9C22-83E714E3757B}" dt="2021-11-16T18:11:10.053" v="1161" actId="164"/>
          <ac:spMkLst>
            <pc:docMk/>
            <pc:sldMk cId="2743444547" sldId="257"/>
            <ac:spMk id="50" creationId="{5F20F750-2475-46F8-BA6A-6993A1B76A50}"/>
          </ac:spMkLst>
        </pc:spChg>
        <pc:spChg chg="add del mod">
          <ac:chgData name="arvind sharma" userId="5ee5e6062fd08289" providerId="LiveId" clId="{9D59AE49-1297-45B6-9C22-83E714E3757B}" dt="2022-04-19T16:59:06.332" v="3547" actId="478"/>
          <ac:spMkLst>
            <pc:docMk/>
            <pc:sldMk cId="2743444547" sldId="257"/>
            <ac:spMk id="53" creationId="{D03BD226-8813-4DA8-A71E-306FD3F9641E}"/>
          </ac:spMkLst>
        </pc:spChg>
        <pc:spChg chg="add del mod">
          <ac:chgData name="arvind sharma" userId="5ee5e6062fd08289" providerId="LiveId" clId="{9D59AE49-1297-45B6-9C22-83E714E3757B}" dt="2022-04-19T16:59:06.332" v="3547" actId="478"/>
          <ac:spMkLst>
            <pc:docMk/>
            <pc:sldMk cId="2743444547" sldId="257"/>
            <ac:spMk id="54" creationId="{9D8E095E-1F00-489F-AD06-6F0843F769B8}"/>
          </ac:spMkLst>
        </pc:spChg>
        <pc:spChg chg="add del mod">
          <ac:chgData name="arvind sharma" userId="5ee5e6062fd08289" providerId="LiveId" clId="{9D59AE49-1297-45B6-9C22-83E714E3757B}" dt="2022-04-19T17:18:02.287" v="4117" actId="478"/>
          <ac:spMkLst>
            <pc:docMk/>
            <pc:sldMk cId="2743444547" sldId="257"/>
            <ac:spMk id="55" creationId="{AA641DE6-D276-4468-B1FF-341E307174E8}"/>
          </ac:spMkLst>
        </pc:spChg>
        <pc:spChg chg="add del mod">
          <ac:chgData name="arvind sharma" userId="5ee5e6062fd08289" providerId="LiveId" clId="{9D59AE49-1297-45B6-9C22-83E714E3757B}" dt="2022-04-19T16:59:06.332" v="3547" actId="478"/>
          <ac:spMkLst>
            <pc:docMk/>
            <pc:sldMk cId="2743444547" sldId="257"/>
            <ac:spMk id="56" creationId="{7CFF57C9-D6AF-4B5E-ACF3-C8F6263EF599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57" creationId="{78D6BA51-05D3-4357-9F25-2104953857AC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58" creationId="{055B552B-09E7-4A20-9D01-4583A2817144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59" creationId="{3DD746DA-7579-441A-A0D8-1EAAA6AC69EE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64" creationId="{B4A2F838-58F6-48D0-BC6D-392A9FF12521}"/>
          </ac:spMkLst>
        </pc:spChg>
        <pc:spChg chg="mod">
          <ac:chgData name="arvind sharma" userId="5ee5e6062fd08289" providerId="LiveId" clId="{9D59AE49-1297-45B6-9C22-83E714E3757B}" dt="2022-04-19T17:12:10.196" v="3927" actId="1076"/>
          <ac:spMkLst>
            <pc:docMk/>
            <pc:sldMk cId="2743444547" sldId="257"/>
            <ac:spMk id="65" creationId="{C020D5E3-FE81-47E0-9EA3-83CD75EA665E}"/>
          </ac:spMkLst>
        </pc:spChg>
        <pc:spChg chg="add mod">
          <ac:chgData name="arvind sharma" userId="5ee5e6062fd08289" providerId="LiveId" clId="{9D59AE49-1297-45B6-9C22-83E714E3757B}" dt="2022-04-19T17:21:11.587" v="4227" actId="1076"/>
          <ac:spMkLst>
            <pc:docMk/>
            <pc:sldMk cId="2743444547" sldId="257"/>
            <ac:spMk id="66" creationId="{BB3EC90D-FC35-4034-8CD7-D25EACD5F768}"/>
          </ac:spMkLst>
        </pc:spChg>
        <pc:spChg chg="add mod">
          <ac:chgData name="arvind sharma" userId="5ee5e6062fd08289" providerId="LiveId" clId="{9D59AE49-1297-45B6-9C22-83E714E3757B}" dt="2022-04-19T17:18:11.875" v="4121" actId="20577"/>
          <ac:spMkLst>
            <pc:docMk/>
            <pc:sldMk cId="2743444547" sldId="257"/>
            <ac:spMk id="68" creationId="{B2171E3F-1286-4930-9462-2A330E524692}"/>
          </ac:spMkLst>
        </pc:spChg>
        <pc:grpChg chg="add del mod">
          <ac:chgData name="arvind sharma" userId="5ee5e6062fd08289" providerId="LiveId" clId="{9D59AE49-1297-45B6-9C22-83E714E3757B}" dt="2021-11-16T17:55:20.943" v="914" actId="21"/>
          <ac:grpSpMkLst>
            <pc:docMk/>
            <pc:sldMk cId="2743444547" sldId="257"/>
            <ac:grpSpMk id="4" creationId="{E9FB4CE1-1330-477D-9938-8DB1D23C4537}"/>
          </ac:grpSpMkLst>
        </pc:grpChg>
        <pc:grpChg chg="add mod">
          <ac:chgData name="arvind sharma" userId="5ee5e6062fd08289" providerId="LiveId" clId="{9D59AE49-1297-45B6-9C22-83E714E3757B}" dt="2022-04-19T17:12:06.561" v="3926" actId="1076"/>
          <ac:grpSpMkLst>
            <pc:docMk/>
            <pc:sldMk cId="2743444547" sldId="257"/>
            <ac:grpSpMk id="15" creationId="{061C71B3-BA57-4BEF-9B81-C0FC19CF3307}"/>
          </ac:grpSpMkLst>
        </pc:grpChg>
        <pc:grpChg chg="add mod topLvl">
          <ac:chgData name="arvind sharma" userId="5ee5e6062fd08289" providerId="LiveId" clId="{9D59AE49-1297-45B6-9C22-83E714E3757B}" dt="2021-11-16T18:11:25.741" v="1191" actId="164"/>
          <ac:grpSpMkLst>
            <pc:docMk/>
            <pc:sldMk cId="2743444547" sldId="257"/>
            <ac:grpSpMk id="23" creationId="{5B622FAE-1EAB-4E04-A435-1DD03E718016}"/>
          </ac:grpSpMkLst>
        </pc:grpChg>
        <pc:grpChg chg="add del mod">
          <ac:chgData name="arvind sharma" userId="5ee5e6062fd08289" providerId="LiveId" clId="{9D59AE49-1297-45B6-9C22-83E714E3757B}" dt="2022-04-19T17:18:02.954" v="4118" actId="478"/>
          <ac:grpSpMkLst>
            <pc:docMk/>
            <pc:sldMk cId="2743444547" sldId="257"/>
            <ac:grpSpMk id="28" creationId="{E0D67F4A-70EC-4286-A9A5-321102E54A78}"/>
          </ac:grpSpMkLst>
        </pc:grpChg>
        <pc:grpChg chg="add del mod">
          <ac:chgData name="arvind sharma" userId="5ee5e6062fd08289" providerId="LiveId" clId="{9D59AE49-1297-45B6-9C22-83E714E3757B}" dt="2021-11-16T17:59:27.848" v="1073" actId="165"/>
          <ac:grpSpMkLst>
            <pc:docMk/>
            <pc:sldMk cId="2743444547" sldId="257"/>
            <ac:grpSpMk id="29" creationId="{2CDB381A-D9FC-43BF-B9A4-1D0233EAD406}"/>
          </ac:grpSpMkLst>
        </pc:grpChg>
        <pc:grpChg chg="add del mod">
          <ac:chgData name="arvind sharma" userId="5ee5e6062fd08289" providerId="LiveId" clId="{9D59AE49-1297-45B6-9C22-83E714E3757B}" dt="2021-11-16T17:56:16.674" v="992" actId="478"/>
          <ac:grpSpMkLst>
            <pc:docMk/>
            <pc:sldMk cId="2743444547" sldId="257"/>
            <ac:grpSpMk id="30" creationId="{757EC168-0C79-44AB-AF57-B6BAA2F5F2C5}"/>
          </ac:grpSpMkLst>
        </pc:grpChg>
        <pc:grpChg chg="add mod">
          <ac:chgData name="arvind sharma" userId="5ee5e6062fd08289" providerId="LiveId" clId="{9D59AE49-1297-45B6-9C22-83E714E3757B}" dt="2022-04-19T17:12:06.561" v="3926" actId="1076"/>
          <ac:grpSpMkLst>
            <pc:docMk/>
            <pc:sldMk cId="2743444547" sldId="257"/>
            <ac:grpSpMk id="34" creationId="{ADB4F3D0-9B25-4E1C-BDF3-54AA0F6A2E35}"/>
          </ac:grpSpMkLst>
        </pc:grpChg>
        <pc:grpChg chg="add del mod">
          <ac:chgData name="arvind sharma" userId="5ee5e6062fd08289" providerId="LiveId" clId="{9D59AE49-1297-45B6-9C22-83E714E3757B}" dt="2021-11-16T17:57:50.773" v="1050" actId="165"/>
          <ac:grpSpMkLst>
            <pc:docMk/>
            <pc:sldMk cId="2743444547" sldId="257"/>
            <ac:grpSpMk id="35" creationId="{A248222E-2391-4948-AD08-BDBA4F73C6F3}"/>
          </ac:grpSpMkLst>
        </pc:grpChg>
        <pc:grpChg chg="del mod topLvl">
          <ac:chgData name="arvind sharma" userId="5ee5e6062fd08289" providerId="LiveId" clId="{9D59AE49-1297-45B6-9C22-83E714E3757B}" dt="2021-11-16T17:57:56.058" v="1051" actId="165"/>
          <ac:grpSpMkLst>
            <pc:docMk/>
            <pc:sldMk cId="2743444547" sldId="257"/>
            <ac:grpSpMk id="37" creationId="{0D2AE3E0-1A00-4DA5-9F0C-AD81A2E70766}"/>
          </ac:grpSpMkLst>
        </pc:grpChg>
        <pc:grpChg chg="add mod">
          <ac:chgData name="arvind sharma" userId="5ee5e6062fd08289" providerId="LiveId" clId="{9D59AE49-1297-45B6-9C22-83E714E3757B}" dt="2022-04-19T17:12:10.196" v="3927" actId="1076"/>
          <ac:grpSpMkLst>
            <pc:docMk/>
            <pc:sldMk cId="2743444547" sldId="257"/>
            <ac:grpSpMk id="42" creationId="{075D1470-4C22-4615-A910-C9D475739522}"/>
          </ac:grpSpMkLst>
        </pc:grpChg>
        <pc:grpChg chg="add mod">
          <ac:chgData name="arvind sharma" userId="5ee5e6062fd08289" providerId="LiveId" clId="{9D59AE49-1297-45B6-9C22-83E714E3757B}" dt="2021-11-16T18:11:10.053" v="1161" actId="164"/>
          <ac:grpSpMkLst>
            <pc:docMk/>
            <pc:sldMk cId="2743444547" sldId="257"/>
            <ac:grpSpMk id="46" creationId="{45A5FC25-1957-4096-BC40-E5857B803242}"/>
          </ac:grpSpMkLst>
        </pc:grpChg>
        <pc:grpChg chg="add del mod">
          <ac:chgData name="arvind sharma" userId="5ee5e6062fd08289" providerId="LiveId" clId="{9D59AE49-1297-45B6-9C22-83E714E3757B}" dt="2022-04-19T16:59:06.332" v="3547" actId="478"/>
          <ac:grpSpMkLst>
            <pc:docMk/>
            <pc:sldMk cId="2743444547" sldId="257"/>
            <ac:grpSpMk id="51" creationId="{7264E091-B59F-4F3B-B64F-1207623E4F91}"/>
          </ac:grpSpMkLst>
        </pc:grpChg>
        <pc:grpChg chg="add del mod">
          <ac:chgData name="arvind sharma" userId="5ee5e6062fd08289" providerId="LiveId" clId="{9D59AE49-1297-45B6-9C22-83E714E3757B}" dt="2022-04-19T16:59:06.332" v="3547" actId="478"/>
          <ac:grpSpMkLst>
            <pc:docMk/>
            <pc:sldMk cId="2743444547" sldId="257"/>
            <ac:grpSpMk id="52" creationId="{C95F5629-77FA-4AEB-9EAD-659BB1083303}"/>
          </ac:grpSpMkLst>
        </pc:grpChg>
        <pc:picChg chg="add mod modCrop">
          <ac:chgData name="arvind sharma" userId="5ee5e6062fd08289" providerId="LiveId" clId="{9D59AE49-1297-45B6-9C22-83E714E3757B}" dt="2022-04-19T17:18:56.435" v="4130" actId="1076"/>
          <ac:picMkLst>
            <pc:docMk/>
            <pc:sldMk cId="2743444547" sldId="257"/>
            <ac:picMk id="5" creationId="{F0D713C4-B50B-4ECB-A8A2-EF4CE6448A9E}"/>
          </ac:picMkLst>
        </pc:picChg>
        <pc:picChg chg="add del mod">
          <ac:chgData name="arvind sharma" userId="5ee5e6062fd08289" providerId="LiveId" clId="{9D59AE49-1297-45B6-9C22-83E714E3757B}" dt="2021-11-16T17:55:07.612" v="910" actId="478"/>
          <ac:picMkLst>
            <pc:docMk/>
            <pc:sldMk cId="2743444547" sldId="257"/>
            <ac:picMk id="18" creationId="{8E9D3CA9-E783-4C16-89AB-8A65E91BD071}"/>
          </ac:picMkLst>
        </pc:picChg>
        <pc:picChg chg="add mod">
          <ac:chgData name="arvind sharma" userId="5ee5e6062fd08289" providerId="LiveId" clId="{9D59AE49-1297-45B6-9C22-83E714E3757B}" dt="2022-04-19T17:18:08.731" v="4119" actId="1076"/>
          <ac:picMkLst>
            <pc:docMk/>
            <pc:sldMk cId="2743444547" sldId="257"/>
            <ac:picMk id="67" creationId="{D384B555-4B8F-4EE1-AA69-85C9E965F84E}"/>
          </ac:picMkLst>
        </pc:picChg>
        <pc:cxnChg chg="del mod">
          <ac:chgData name="arvind sharma" userId="5ee5e6062fd08289" providerId="LiveId" clId="{9D59AE49-1297-45B6-9C22-83E714E3757B}" dt="2021-11-16T17:16:01.764" v="127" actId="478"/>
          <ac:cxnSpMkLst>
            <pc:docMk/>
            <pc:sldMk cId="2743444547" sldId="257"/>
            <ac:cxnSpMk id="9" creationId="{CD17140F-DE5B-42FF-85EC-CF61D639DB7E}"/>
          </ac:cxnSpMkLst>
        </pc:cxnChg>
        <pc:cxnChg chg="del mod">
          <ac:chgData name="arvind sharma" userId="5ee5e6062fd08289" providerId="LiveId" clId="{9D59AE49-1297-45B6-9C22-83E714E3757B}" dt="2021-11-16T17:15:58.726" v="126" actId="478"/>
          <ac:cxnSpMkLst>
            <pc:docMk/>
            <pc:sldMk cId="2743444547" sldId="257"/>
            <ac:cxnSpMk id="10" creationId="{EABD3607-9DBF-4C30-9EE3-062E1CF79D9D}"/>
          </ac:cxnSpMkLst>
        </pc:cxnChg>
        <pc:cxnChg chg="del mod">
          <ac:chgData name="arvind sharma" userId="5ee5e6062fd08289" providerId="LiveId" clId="{9D59AE49-1297-45B6-9C22-83E714E3757B}" dt="2021-11-16T17:15:55.555" v="125" actId="478"/>
          <ac:cxnSpMkLst>
            <pc:docMk/>
            <pc:sldMk cId="2743444547" sldId="257"/>
            <ac:cxnSpMk id="11" creationId="{B432D8D9-C496-4584-9E4F-DB5957212D9F}"/>
          </ac:cxnSpMkLst>
        </pc:cxnChg>
        <pc:cxnChg chg="del mod">
          <ac:chgData name="arvind sharma" userId="5ee5e6062fd08289" providerId="LiveId" clId="{9D59AE49-1297-45B6-9C22-83E714E3757B}" dt="2021-11-16T17:16:04.677" v="128" actId="478"/>
          <ac:cxnSpMkLst>
            <pc:docMk/>
            <pc:sldMk cId="2743444547" sldId="257"/>
            <ac:cxnSpMk id="12" creationId="{B6EE5AF0-17A4-4FD4-82BA-52A3B192FD28}"/>
          </ac:cxnSpMkLst>
        </pc:cxnChg>
        <pc:cxnChg chg="mod">
          <ac:chgData name="arvind sharma" userId="5ee5e6062fd08289" providerId="LiveId" clId="{9D59AE49-1297-45B6-9C22-83E714E3757B}" dt="2022-04-19T17:12:10.196" v="3927" actId="1076"/>
          <ac:cxnSpMkLst>
            <pc:docMk/>
            <pc:sldMk cId="2743444547" sldId="257"/>
            <ac:cxnSpMk id="60" creationId="{DB90822C-45BE-47C3-9F6E-56F1A33CB561}"/>
          </ac:cxnSpMkLst>
        </pc:cxnChg>
        <pc:cxnChg chg="mod">
          <ac:chgData name="arvind sharma" userId="5ee5e6062fd08289" providerId="LiveId" clId="{9D59AE49-1297-45B6-9C22-83E714E3757B}" dt="2022-04-19T17:12:10.196" v="3927" actId="1076"/>
          <ac:cxnSpMkLst>
            <pc:docMk/>
            <pc:sldMk cId="2743444547" sldId="257"/>
            <ac:cxnSpMk id="61" creationId="{819DC518-4F8F-4E6D-ACC7-41A83C9863CA}"/>
          </ac:cxnSpMkLst>
        </pc:cxnChg>
        <pc:cxnChg chg="mod">
          <ac:chgData name="arvind sharma" userId="5ee5e6062fd08289" providerId="LiveId" clId="{9D59AE49-1297-45B6-9C22-83E714E3757B}" dt="2022-04-19T17:12:10.196" v="3927" actId="1076"/>
          <ac:cxnSpMkLst>
            <pc:docMk/>
            <pc:sldMk cId="2743444547" sldId="257"/>
            <ac:cxnSpMk id="62" creationId="{CCC8EE84-5E97-4A28-BFE8-E52022A2BC0B}"/>
          </ac:cxnSpMkLst>
        </pc:cxnChg>
        <pc:cxnChg chg="mod">
          <ac:chgData name="arvind sharma" userId="5ee5e6062fd08289" providerId="LiveId" clId="{9D59AE49-1297-45B6-9C22-83E714E3757B}" dt="2022-04-19T17:12:10.196" v="3927" actId="1076"/>
          <ac:cxnSpMkLst>
            <pc:docMk/>
            <pc:sldMk cId="2743444547" sldId="257"/>
            <ac:cxnSpMk id="63" creationId="{43EE1953-1925-4BCE-8676-ED5FF8C87542}"/>
          </ac:cxnSpMkLst>
        </pc:cxnChg>
      </pc:sldChg>
      <pc:sldChg chg="addSp delSp modSp new mod ord">
        <pc:chgData name="arvind sharma" userId="5ee5e6062fd08289" providerId="LiveId" clId="{9D59AE49-1297-45B6-9C22-83E714E3757B}" dt="2022-04-21T17:01:34.297" v="4283"/>
        <pc:sldMkLst>
          <pc:docMk/>
          <pc:sldMk cId="214086392" sldId="258"/>
        </pc:sldMkLst>
        <pc:spChg chg="mod">
          <ac:chgData name="arvind sharma" userId="5ee5e6062fd08289" providerId="LiveId" clId="{9D59AE49-1297-45B6-9C22-83E714E3757B}" dt="2021-11-16T17:21:27.391" v="164" actId="20577"/>
          <ac:spMkLst>
            <pc:docMk/>
            <pc:sldMk cId="214086392" sldId="258"/>
            <ac:spMk id="2" creationId="{86E89665-2BC1-4B6B-9D1D-C9B4EE36A976}"/>
          </ac:spMkLst>
        </pc:spChg>
        <pc:spChg chg="mod">
          <ac:chgData name="arvind sharma" userId="5ee5e6062fd08289" providerId="LiveId" clId="{9D59AE49-1297-45B6-9C22-83E714E3757B}" dt="2021-11-16T17:48:28.305" v="849" actId="20577"/>
          <ac:spMkLst>
            <pc:docMk/>
            <pc:sldMk cId="214086392" sldId="258"/>
            <ac:spMk id="3" creationId="{4516D008-A6F3-4655-AEC1-5AD647151CF4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5" creationId="{50182E6C-D43B-460C-8DED-A6FF5D982475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6" creationId="{291237A1-448D-4A09-906F-087376D355BB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7" creationId="{FE2AD988-FD53-465A-921B-C51873926F51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8" creationId="{8A214851-CA34-455D-8AD6-9438303A0F5D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9" creationId="{550CF3F3-4555-4AAD-B25A-749FE61B8CA8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0" creationId="{1729545B-D4B9-43BB-844E-E156D11279D7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" creationId="{AD08696D-6C68-4266-84F1-BE5504C0256A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3" creationId="{90F14372-1140-474D-8555-D28C1F9519B9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4" creationId="{E8AF8DD2-8432-4233-9929-2B500558590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8" creationId="{71A2C747-EFDF-4138-BBC3-29BDBADF459E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20" creationId="{37C8B7F1-33C7-4D8D-8407-D403CD4204A0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0" creationId="{BE9BA643-10EA-460D-87EB-A6B664407E66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1" creationId="{9EAEADCA-750D-4C22-A558-40CC6CDE33F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2" creationId="{A1952FFF-420A-4272-ADA7-141CF8CC311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3" creationId="{BDC44598-51D9-4A8A-95AF-B1D14003AEBA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4" creationId="{5956F45D-4CF0-44C3-8EA8-1A9EA970DD15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5" creationId="{7691362B-DAFF-4660-872F-7109DE214A0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6" creationId="{B631B4DA-06F4-4953-8B80-865CD8636E73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7" creationId="{787BA257-4174-4F9D-8863-ED60FF2FCB74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8" creationId="{A27C56AB-31F6-4873-B66E-1331993F254D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49" creationId="{863A6186-E826-43BB-8851-90E141A15A7A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50" creationId="{6C4940AD-0D55-4C6E-A5E8-2A85283A936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79" creationId="{FC5E79FA-2489-4764-8493-C616BC15C636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80" creationId="{5F1F0072-11F2-4ECE-9B9E-E3013AD690A5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81" creationId="{76F05E43-08B7-4445-8B29-507724365768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82" creationId="{140BF421-1E63-437D-AC0D-DE34ACAA0836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83" creationId="{6EC362DF-30B8-4C04-9E06-A35C50D9AAC0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2" creationId="{FFFEA226-5ED0-430A-A82F-748088BBFD7F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3" creationId="{60700601-CD88-48D1-83E3-7B17C3742522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4" creationId="{D64DB5D8-E437-4C04-A215-0C9E75D4A4E9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5" creationId="{54CF657A-4FD3-4C77-B80F-88235052AA93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6" creationId="{F708603A-9607-4429-9581-41D548F8CCB9}"/>
          </ac:spMkLst>
        </pc:spChg>
        <pc:spChg chg="mod">
          <ac:chgData name="arvind sharma" userId="5ee5e6062fd08289" providerId="LiveId" clId="{9D59AE49-1297-45B6-9C22-83E714E3757B}" dt="2021-11-16T17:32:24.445" v="718" actId="1076"/>
          <ac:spMkLst>
            <pc:docMk/>
            <pc:sldMk cId="214086392" sldId="258"/>
            <ac:spMk id="117" creationId="{0E7231A0-381A-4EDE-A037-4BAE610052B5}"/>
          </ac:spMkLst>
        </pc:spChg>
        <pc:grpChg chg="add del mod">
          <ac:chgData name="arvind sharma" userId="5ee5e6062fd08289" providerId="LiveId" clId="{9D59AE49-1297-45B6-9C22-83E714E3757B}" dt="2021-11-16T17:32:46.695" v="719" actId="21"/>
          <ac:grpSpMkLst>
            <pc:docMk/>
            <pc:sldMk cId="214086392" sldId="258"/>
            <ac:grpSpMk id="4" creationId="{7F9324D6-EDDD-45E4-914B-92F376BFB17E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12" creationId="{B279F753-0ADF-4802-B5A8-DD3B3DF4E8A3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15" creationId="{0CAEF715-F03E-4169-AD11-8CCDBB5802CB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16" creationId="{F1507B96-EA30-4CAE-87EC-A3DB3D379D99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17" creationId="{8230C6C1-FA84-4DE7-B7CD-3BEC9DD3310C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19" creationId="{FC7A4ED4-54CB-4F37-937B-93CAC9911A31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51" creationId="{C870D5E5-ECC6-4307-852B-F283178E30F7}"/>
          </ac:grpSpMkLst>
        </pc:grpChg>
        <pc:grpChg chg="mod">
          <ac:chgData name="arvind sharma" userId="5ee5e6062fd08289" providerId="LiveId" clId="{9D59AE49-1297-45B6-9C22-83E714E3757B}" dt="2021-11-16T17:32:24.445" v="718" actId="1076"/>
          <ac:grpSpMkLst>
            <pc:docMk/>
            <pc:sldMk cId="214086392" sldId="258"/>
            <ac:grpSpMk id="84" creationId="{03E4C6EE-5ADE-48CA-AF8D-8447DBA50737}"/>
          </ac:grpSpMkLst>
        </pc:grpChg>
        <pc:picChg chg="add del mod">
          <ac:chgData name="arvind sharma" userId="5ee5e6062fd08289" providerId="LiveId" clId="{9D59AE49-1297-45B6-9C22-83E714E3757B}" dt="2021-11-16T17:47:48.278" v="809" actId="21"/>
          <ac:picMkLst>
            <pc:docMk/>
            <pc:sldMk cId="214086392" sldId="258"/>
            <ac:picMk id="118" creationId="{3D29051B-95FD-416E-82C0-1B8BBDD77886}"/>
          </ac:picMkLst>
        </pc:pic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1" creationId="{37C358A1-A260-416E-B6F7-C99848A70F07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2" creationId="{9C707A81-948F-40AE-ACD3-21C8BFE76D4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3" creationId="{55B13415-298C-4BF9-B3E8-2D7E8AE4A27F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4" creationId="{D9AFF1F2-B344-4303-8FCD-FB9F0FA18C1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5" creationId="{50E42845-3028-49DC-9F88-9C14B064BB7B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6" creationId="{55487961-50A1-4828-92E7-C5D8B3A5A5E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7" creationId="{EE52DD7E-7793-4D67-BC48-CB78122B01F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8" creationId="{78C6D690-95B5-478C-A01B-95566D52850C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29" creationId="{03486A13-FE8A-41E0-9343-22DF29897B2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0" creationId="{6087CC61-14B6-48FF-BB02-D79769C361E3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1" creationId="{41AF9824-9AE0-41E4-A1ED-AC80BBF7B613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2" creationId="{A4A6FEBE-E6FD-4898-9EEC-43F0125052D9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3" creationId="{2CFDA7C2-AD96-413E-9BA4-C5CB680B221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4" creationId="{FA61883B-B3DA-4CD6-8A0D-A581030942B2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5" creationId="{432C81FA-44CE-4979-AFC5-CFD302D53CF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6" creationId="{5043B713-E396-4698-A70D-BDC1DC732DFB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7" creationId="{F86C7C61-243D-4E23-967B-5971711E92F7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8" creationId="{027D6030-4816-4168-8377-C625DD0675A1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39" creationId="{4BB7FD0A-E3BB-451E-8369-3AAB9ECF7051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2" creationId="{6FF6CF9E-00CC-48C0-A63D-F96A0A2E5ECB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3" creationId="{E596B0EE-DD11-4361-9533-38EB80BA18D2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4" creationId="{6FB0E0A5-6FFD-4E2D-BDCB-0274160640F2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5" creationId="{C425C805-DB46-466E-8FB3-6CE0AE4A2B2D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6" creationId="{13C7AC3C-9A94-4EB8-B7DB-12577EB524AA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7" creationId="{2EAD5A2F-3A0F-4989-A73D-D409E42A1439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8" creationId="{D0038907-B665-4253-B65A-0D724F10061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59" creationId="{84D6D468-9B05-42F1-B268-2D5B5EEB87F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0" creationId="{00C5C6A6-2F6B-49C7-B546-4A1CE5E522D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1" creationId="{BC9ACDB9-1CE9-4EDE-89AF-09E1939C6C6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2" creationId="{D3DEE802-C35F-4E47-9C1D-5C4AE0906120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3" creationId="{893BA267-4FAD-4F9D-B5B6-B194FB478339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4" creationId="{4F6E8A4C-351A-42C8-B01E-4DFCE93AD25A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5" creationId="{5BB2F6FA-0273-40BE-B2EB-1B0F9D6FD46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6" creationId="{A8E6D4DF-3C99-4F7A-9E1A-2ED3CA10422D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7" creationId="{6561E066-234F-49FF-BBF2-66EC2D25461D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8" creationId="{E26612CA-3F20-40F8-8C52-8333827612A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69" creationId="{61A29E5C-9FC0-4333-B9EB-DFB7696EFA09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0" creationId="{D2250A1B-DB2E-4372-B97C-269CE8DDA20C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1" creationId="{99192332-2309-473D-AD88-D15FAE17FA9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2" creationId="{DEC6FA16-37FD-40F2-AD27-A61CC6EB9287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3" creationId="{3F60B07F-6379-43D3-84DF-878E1FB74FF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4" creationId="{67E80685-8E09-48C9-8CEB-CEF86D9AD868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5" creationId="{EC57B04A-B314-4135-8784-55CD390CCCD3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6" creationId="{7C1EAB1E-5493-40AC-ACC6-1515FF0A14BA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7" creationId="{F72F7303-22A0-40BA-BD1A-38BDFC06D04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78" creationId="{B2D053A0-A60E-499B-8BAE-BC0AAA5AD2D0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85" creationId="{47744CEF-B13B-403E-B9F1-66DFEA36936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86" creationId="{1FE90FE1-02A9-420A-9D66-2ABDAD390E3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87" creationId="{7335299D-96BA-4DD7-B97C-80E9B7FF43C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88" creationId="{46DAECBE-0323-431A-8F8E-28BFA9C3D55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89" creationId="{EE35E120-6CDA-4901-A72E-F289F77A0A8C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0" creationId="{1ADC20D7-FF35-4240-9E80-77019584928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1" creationId="{654CE88B-7BBA-4DC4-A203-20FCAB6A30C0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2" creationId="{A1E8128E-B2F7-4145-AD75-2C27D955C89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3" creationId="{CAA44C7A-941F-4D49-8367-7C2D9A7EB48D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4" creationId="{4106066E-D0EA-4DF1-AE66-88FF8BECDB2E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5" creationId="{BF74C427-3589-43CB-9F40-C49A13EFBC4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6" creationId="{5F252CFC-A195-4681-A315-5AFCCFF37FEF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7" creationId="{D3717D2C-91DE-4914-93B9-A2F97A8B0DCF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8" creationId="{2E361BE6-3132-452E-9464-13E43A5EC7D9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99" creationId="{4AF172D4-A5AE-4CA2-BC6D-995E1A518773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0" creationId="{ACA49591-57EB-4C69-9187-7F7A8939EE8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1" creationId="{D5553114-DCCB-4E26-8F6D-C081ACC425DA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2" creationId="{39F3967E-92E1-4225-AC76-50DAFB85BEB6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3" creationId="{1F4EFAA1-154B-459A-9705-A24ED425AD64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4" creationId="{DFAE590C-ED82-45EB-A006-16BB618E2110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5" creationId="{1701EB52-62B5-490C-9822-68594033A7F7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6" creationId="{0A03227C-081D-4F01-BDF2-CFBE9853D895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7" creationId="{76D9E3A6-7FBF-4EBB-A71E-522C710C086C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8" creationId="{CAFE110F-7233-4CD0-BE44-51C5F76F11D3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09" creationId="{167371B8-A643-4776-9F8C-D2113A344A9C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10" creationId="{82A4FF18-F95C-4D90-850B-8D084909D987}"/>
          </ac:cxnSpMkLst>
        </pc:cxnChg>
        <pc:cxnChg chg="mod">
          <ac:chgData name="arvind sharma" userId="5ee5e6062fd08289" providerId="LiveId" clId="{9D59AE49-1297-45B6-9C22-83E714E3757B}" dt="2021-11-16T17:32:24.445" v="718" actId="1076"/>
          <ac:cxnSpMkLst>
            <pc:docMk/>
            <pc:sldMk cId="214086392" sldId="258"/>
            <ac:cxnSpMk id="111" creationId="{B37F9EEF-1EAE-483B-B03A-693493168302}"/>
          </ac:cxnSpMkLst>
        </pc:cxnChg>
      </pc:sldChg>
      <pc:sldChg chg="modSp add del mod">
        <pc:chgData name="arvind sharma" userId="5ee5e6062fd08289" providerId="LiveId" clId="{9D59AE49-1297-45B6-9C22-83E714E3757B}" dt="2022-04-21T22:38:12.195" v="5571" actId="47"/>
        <pc:sldMkLst>
          <pc:docMk/>
          <pc:sldMk cId="4162298624" sldId="259"/>
        </pc:sldMkLst>
        <pc:spChg chg="mod">
          <ac:chgData name="arvind sharma" userId="5ee5e6062fd08289" providerId="LiveId" clId="{9D59AE49-1297-45B6-9C22-83E714E3757B}" dt="2021-11-16T18:20:14.579" v="1711" actId="20577"/>
          <ac:spMkLst>
            <pc:docMk/>
            <pc:sldMk cId="4162298624" sldId="259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1T17:14:22.752" v="4528" actId="1076"/>
          <ac:spMkLst>
            <pc:docMk/>
            <pc:sldMk cId="4162298624" sldId="259"/>
            <ac:spMk id="3" creationId="{23DF256B-B6E8-4CD2-B9A5-2972A4CC516D}"/>
          </ac:spMkLst>
        </pc:spChg>
      </pc:sldChg>
      <pc:sldChg chg="addSp modSp new mod modAnim">
        <pc:chgData name="arvind sharma" userId="5ee5e6062fd08289" providerId="LiveId" clId="{9D59AE49-1297-45B6-9C22-83E714E3757B}" dt="2022-04-13T16:00:14.341" v="2712"/>
        <pc:sldMkLst>
          <pc:docMk/>
          <pc:sldMk cId="138202173" sldId="260"/>
        </pc:sldMkLst>
        <pc:spChg chg="mod">
          <ac:chgData name="arvind sharma" userId="5ee5e6062fd08289" providerId="LiveId" clId="{9D59AE49-1297-45B6-9C22-83E714E3757B}" dt="2022-04-13T04:05:25.597" v="2190" actId="20577"/>
          <ac:spMkLst>
            <pc:docMk/>
            <pc:sldMk cId="138202173" sldId="260"/>
            <ac:spMk id="2" creationId="{66A22727-4346-495D-9874-5EF2681B5AC6}"/>
          </ac:spMkLst>
        </pc:spChg>
        <pc:spChg chg="mod">
          <ac:chgData name="arvind sharma" userId="5ee5e6062fd08289" providerId="LiveId" clId="{9D59AE49-1297-45B6-9C22-83E714E3757B}" dt="2022-04-13T04:07:36.097" v="2232" actId="5793"/>
          <ac:spMkLst>
            <pc:docMk/>
            <pc:sldMk cId="138202173" sldId="260"/>
            <ac:spMk id="3" creationId="{13CCD164-80CB-4EC0-93FA-5C7AE8316883}"/>
          </ac:spMkLst>
        </pc:spChg>
        <pc:picChg chg="add mod">
          <ac:chgData name="arvind sharma" userId="5ee5e6062fd08289" providerId="LiveId" clId="{9D59AE49-1297-45B6-9C22-83E714E3757B}" dt="2022-04-13T04:16:41.765" v="2239" actId="1076"/>
          <ac:picMkLst>
            <pc:docMk/>
            <pc:sldMk cId="138202173" sldId="260"/>
            <ac:picMk id="4" creationId="{3E80BB71-B5CF-4317-9F03-E35281F95E9C}"/>
          </ac:picMkLst>
        </pc:picChg>
        <pc:picChg chg="add mod">
          <ac:chgData name="arvind sharma" userId="5ee5e6062fd08289" providerId="LiveId" clId="{9D59AE49-1297-45B6-9C22-83E714E3757B}" dt="2022-04-13T04:17:51.467" v="2246" actId="1076"/>
          <ac:picMkLst>
            <pc:docMk/>
            <pc:sldMk cId="138202173" sldId="260"/>
            <ac:picMk id="5" creationId="{F5AA6506-2D6D-456C-8678-6E667FB73F51}"/>
          </ac:picMkLst>
        </pc:picChg>
        <pc:picChg chg="add mod">
          <ac:chgData name="arvind sharma" userId="5ee5e6062fd08289" providerId="LiveId" clId="{9D59AE49-1297-45B6-9C22-83E714E3757B}" dt="2022-04-13T04:17:44.428" v="2245" actId="1076"/>
          <ac:picMkLst>
            <pc:docMk/>
            <pc:sldMk cId="138202173" sldId="260"/>
            <ac:picMk id="6" creationId="{2F5439C8-903C-4A74-AA9D-FD1789EE91DD}"/>
          </ac:picMkLst>
        </pc:picChg>
      </pc:sldChg>
      <pc:sldChg chg="addSp delSp modSp add mod modAnim">
        <pc:chgData name="arvind sharma" userId="5ee5e6062fd08289" providerId="LiveId" clId="{9D59AE49-1297-45B6-9C22-83E714E3757B}" dt="2022-04-25T20:37:13.517" v="12932"/>
        <pc:sldMkLst>
          <pc:docMk/>
          <pc:sldMk cId="2966087271" sldId="261"/>
        </pc:sldMkLst>
        <pc:spChg chg="mod">
          <ac:chgData name="arvind sharma" userId="5ee5e6062fd08289" providerId="LiveId" clId="{9D59AE49-1297-45B6-9C22-83E714E3757B}" dt="2022-04-13T04:18:21.092" v="2281" actId="20577"/>
          <ac:spMkLst>
            <pc:docMk/>
            <pc:sldMk cId="2966087271" sldId="261"/>
            <ac:spMk id="2" creationId="{66A22727-4346-495D-9874-5EF2681B5AC6}"/>
          </ac:spMkLst>
        </pc:spChg>
        <pc:spChg chg="mod">
          <ac:chgData name="arvind sharma" userId="5ee5e6062fd08289" providerId="LiveId" clId="{9D59AE49-1297-45B6-9C22-83E714E3757B}" dt="2022-04-13T14:11:00.754" v="2508" actId="20577"/>
          <ac:spMkLst>
            <pc:docMk/>
            <pc:sldMk cId="2966087271" sldId="261"/>
            <ac:spMk id="3" creationId="{13CCD164-80CB-4EC0-93FA-5C7AE8316883}"/>
          </ac:spMkLst>
        </pc:spChg>
        <pc:spChg chg="add mod">
          <ac:chgData name="arvind sharma" userId="5ee5e6062fd08289" providerId="LiveId" clId="{9D59AE49-1297-45B6-9C22-83E714E3757B}" dt="2022-04-13T14:11:05.038" v="2509" actId="1076"/>
          <ac:spMkLst>
            <pc:docMk/>
            <pc:sldMk cId="2966087271" sldId="261"/>
            <ac:spMk id="6" creationId="{F06D0312-71B2-45A8-9160-2AFCE8C01B78}"/>
          </ac:spMkLst>
        </pc:spChg>
        <pc:graphicFrameChg chg="add del mod modGraphic">
          <ac:chgData name="arvind sharma" userId="5ee5e6062fd08289" providerId="LiveId" clId="{9D59AE49-1297-45B6-9C22-83E714E3757B}" dt="2022-04-13T14:06:11.914" v="2319"/>
          <ac:graphicFrameMkLst>
            <pc:docMk/>
            <pc:sldMk cId="2966087271" sldId="261"/>
            <ac:graphicFrameMk id="4" creationId="{DFB892F3-910B-459B-AACF-24BF02F26009}"/>
          </ac:graphicFrameMkLst>
        </pc:graphicFrameChg>
      </pc:sldChg>
      <pc:sldChg chg="addSp modSp add mod modAnim">
        <pc:chgData name="arvind sharma" userId="5ee5e6062fd08289" providerId="LiveId" clId="{9D59AE49-1297-45B6-9C22-83E714E3757B}" dt="2022-04-25T20:37:19.113" v="12938"/>
        <pc:sldMkLst>
          <pc:docMk/>
          <pc:sldMk cId="757734458" sldId="262"/>
        </pc:sldMkLst>
        <pc:spChg chg="mod">
          <ac:chgData name="arvind sharma" userId="5ee5e6062fd08289" providerId="LiveId" clId="{9D59AE49-1297-45B6-9C22-83E714E3757B}" dt="2022-04-13T04:19:27.015" v="2313" actId="313"/>
          <ac:spMkLst>
            <pc:docMk/>
            <pc:sldMk cId="757734458" sldId="262"/>
            <ac:spMk id="2" creationId="{66A22727-4346-495D-9874-5EF2681B5AC6}"/>
          </ac:spMkLst>
        </pc:spChg>
        <pc:spChg chg="mod">
          <ac:chgData name="arvind sharma" userId="5ee5e6062fd08289" providerId="LiveId" clId="{9D59AE49-1297-45B6-9C22-83E714E3757B}" dt="2022-04-13T15:54:24.813" v="2667" actId="20577"/>
          <ac:spMkLst>
            <pc:docMk/>
            <pc:sldMk cId="757734458" sldId="262"/>
            <ac:spMk id="3" creationId="{13CCD164-80CB-4EC0-93FA-5C7AE8316883}"/>
          </ac:spMkLst>
        </pc:spChg>
        <pc:spChg chg="add mod">
          <ac:chgData name="arvind sharma" userId="5ee5e6062fd08289" providerId="LiveId" clId="{9D59AE49-1297-45B6-9C22-83E714E3757B}" dt="2022-04-13T15:58:21.604" v="2686" actId="1076"/>
          <ac:spMkLst>
            <pc:docMk/>
            <pc:sldMk cId="757734458" sldId="262"/>
            <ac:spMk id="8" creationId="{9A5ECD13-4C8D-4DB5-A4E7-397585F1B09A}"/>
          </ac:spMkLst>
        </pc:spChg>
        <pc:spChg chg="add mod">
          <ac:chgData name="arvind sharma" userId="5ee5e6062fd08289" providerId="LiveId" clId="{9D59AE49-1297-45B6-9C22-83E714E3757B}" dt="2022-04-13T15:58:49.343" v="2711" actId="20577"/>
          <ac:spMkLst>
            <pc:docMk/>
            <pc:sldMk cId="757734458" sldId="262"/>
            <ac:spMk id="9" creationId="{69F3D3F2-CBD2-470E-88C2-548258E848D8}"/>
          </ac:spMkLst>
        </pc:spChg>
        <pc:spChg chg="add mod">
          <ac:chgData name="arvind sharma" userId="5ee5e6062fd08289" providerId="LiveId" clId="{9D59AE49-1297-45B6-9C22-83E714E3757B}" dt="2022-04-13T15:58:45.463" v="2706" actId="20577"/>
          <ac:spMkLst>
            <pc:docMk/>
            <pc:sldMk cId="757734458" sldId="262"/>
            <ac:spMk id="10" creationId="{AF6973BE-365D-4FB9-84E9-B4B92860771E}"/>
          </ac:spMkLst>
        </pc:spChg>
        <pc:picChg chg="add mod">
          <ac:chgData name="arvind sharma" userId="5ee5e6062fd08289" providerId="LiveId" clId="{9D59AE49-1297-45B6-9C22-83E714E3757B}" dt="2022-04-13T15:56:19.092" v="2677" actId="1076"/>
          <ac:picMkLst>
            <pc:docMk/>
            <pc:sldMk cId="757734458" sldId="262"/>
            <ac:picMk id="4" creationId="{E9D4EDD8-8696-40BF-9CE8-68E860E0364F}"/>
          </ac:picMkLst>
        </pc:picChg>
        <pc:picChg chg="add mod">
          <ac:chgData name="arvind sharma" userId="5ee5e6062fd08289" providerId="LiveId" clId="{9D59AE49-1297-45B6-9C22-83E714E3757B}" dt="2022-04-13T15:56:23.275" v="2678" actId="1076"/>
          <ac:picMkLst>
            <pc:docMk/>
            <pc:sldMk cId="757734458" sldId="262"/>
            <ac:picMk id="5" creationId="{72E26DED-A1C2-454C-8503-520BC023CEB5}"/>
          </ac:picMkLst>
        </pc:picChg>
        <pc:picChg chg="add mod">
          <ac:chgData name="arvind sharma" userId="5ee5e6062fd08289" providerId="LiveId" clId="{9D59AE49-1297-45B6-9C22-83E714E3757B}" dt="2022-04-13T15:58:02.482" v="2680" actId="1076"/>
          <ac:picMkLst>
            <pc:docMk/>
            <pc:sldMk cId="757734458" sldId="262"/>
            <ac:picMk id="7" creationId="{F9D054D1-4C0E-42F7-BD36-19FDB3C99D22}"/>
          </ac:picMkLst>
        </pc:picChg>
      </pc:sldChg>
      <pc:sldChg chg="addSp delSp modSp add mod">
        <pc:chgData name="arvind sharma" userId="5ee5e6062fd08289" providerId="LiveId" clId="{9D59AE49-1297-45B6-9C22-83E714E3757B}" dt="2022-04-13T15:53:36.330" v="2657" actId="1076"/>
        <pc:sldMkLst>
          <pc:docMk/>
          <pc:sldMk cId="3626258432" sldId="263"/>
        </pc:sldMkLst>
        <pc:spChg chg="mod">
          <ac:chgData name="arvind sharma" userId="5ee5e6062fd08289" providerId="LiveId" clId="{9D59AE49-1297-45B6-9C22-83E714E3757B}" dt="2022-04-13T15:53:27.948" v="2656" actId="1076"/>
          <ac:spMkLst>
            <pc:docMk/>
            <pc:sldMk cId="3626258432" sldId="263"/>
            <ac:spMk id="9" creationId="{61C51673-2EAD-40B2-97A0-9A35F8575881}"/>
          </ac:spMkLst>
        </pc:spChg>
        <pc:spChg chg="mod">
          <ac:chgData name="arvind sharma" userId="5ee5e6062fd08289" providerId="LiveId" clId="{9D59AE49-1297-45B6-9C22-83E714E3757B}" dt="2022-04-13T15:53:27.948" v="2656" actId="1076"/>
          <ac:spMkLst>
            <pc:docMk/>
            <pc:sldMk cId="3626258432" sldId="263"/>
            <ac:spMk id="10" creationId="{2BB0BB5A-F990-4151-BB01-3034ECCD1444}"/>
          </ac:spMkLst>
        </pc:spChg>
        <pc:spChg chg="mod">
          <ac:chgData name="arvind sharma" userId="5ee5e6062fd08289" providerId="LiveId" clId="{9D59AE49-1297-45B6-9C22-83E714E3757B}" dt="2022-04-13T15:53:27.948" v="2656" actId="1076"/>
          <ac:spMkLst>
            <pc:docMk/>
            <pc:sldMk cId="3626258432" sldId="263"/>
            <ac:spMk id="11" creationId="{391B62B0-4D6A-4338-A711-00F4D35FACD0}"/>
          </ac:spMkLst>
        </pc:spChg>
        <pc:spChg chg="mod">
          <ac:chgData name="arvind sharma" userId="5ee5e6062fd08289" providerId="LiveId" clId="{9D59AE49-1297-45B6-9C22-83E714E3757B}" dt="2022-04-13T15:53:27.948" v="2656" actId="1076"/>
          <ac:spMkLst>
            <pc:docMk/>
            <pc:sldMk cId="3626258432" sldId="263"/>
            <ac:spMk id="12" creationId="{B0B5217F-1F04-439C-BBB6-3B8A38241101}"/>
          </ac:spMkLst>
        </pc:spChg>
        <pc:spChg chg="mod">
          <ac:chgData name="arvind sharma" userId="5ee5e6062fd08289" providerId="LiveId" clId="{9D59AE49-1297-45B6-9C22-83E714E3757B}" dt="2022-04-13T15:53:27.948" v="2656" actId="1076"/>
          <ac:spMkLst>
            <pc:docMk/>
            <pc:sldMk cId="3626258432" sldId="263"/>
            <ac:spMk id="14" creationId="{4E22BCD7-E951-44AC-8D20-107E5A59DC33}"/>
          </ac:spMkLst>
        </pc:spChg>
        <pc:spChg chg="mod">
          <ac:chgData name="arvind sharma" userId="5ee5e6062fd08289" providerId="LiveId" clId="{9D59AE49-1297-45B6-9C22-83E714E3757B}" dt="2022-04-13T15:53:36.330" v="2657" actId="1076"/>
          <ac:spMkLst>
            <pc:docMk/>
            <pc:sldMk cId="3626258432" sldId="263"/>
            <ac:spMk id="16" creationId="{5BA36A47-E5AC-4E2C-9A1A-8FB3CDA8E2C6}"/>
          </ac:spMkLst>
        </pc:spChg>
        <pc:spChg chg="mod">
          <ac:chgData name="arvind sharma" userId="5ee5e6062fd08289" providerId="LiveId" clId="{9D59AE49-1297-45B6-9C22-83E714E3757B}" dt="2022-04-13T15:53:36.330" v="2657" actId="1076"/>
          <ac:spMkLst>
            <pc:docMk/>
            <pc:sldMk cId="3626258432" sldId="263"/>
            <ac:spMk id="18" creationId="{79EA9E80-9A3B-4676-8851-D6769662E942}"/>
          </ac:spMkLst>
        </pc:spChg>
        <pc:spChg chg="mod">
          <ac:chgData name="arvind sharma" userId="5ee5e6062fd08289" providerId="LiveId" clId="{9D59AE49-1297-45B6-9C22-83E714E3757B}" dt="2022-04-13T15:53:36.330" v="2657" actId="1076"/>
          <ac:spMkLst>
            <pc:docMk/>
            <pc:sldMk cId="3626258432" sldId="263"/>
            <ac:spMk id="19" creationId="{E713FBBF-9A1C-4736-A7A2-F3BB1AB642DD}"/>
          </ac:spMkLst>
        </pc:spChg>
        <pc:grpChg chg="add mod">
          <ac:chgData name="arvind sharma" userId="5ee5e6062fd08289" providerId="LiveId" clId="{9D59AE49-1297-45B6-9C22-83E714E3757B}" dt="2022-04-13T15:53:27.948" v="2656" actId="1076"/>
          <ac:grpSpMkLst>
            <pc:docMk/>
            <pc:sldMk cId="3626258432" sldId="263"/>
            <ac:grpSpMk id="8" creationId="{2DF8D60E-528A-4223-B45C-B1A49398F5EB}"/>
          </ac:grpSpMkLst>
        </pc:grpChg>
        <pc:grpChg chg="add mod">
          <ac:chgData name="arvind sharma" userId="5ee5e6062fd08289" providerId="LiveId" clId="{9D59AE49-1297-45B6-9C22-83E714E3757B}" dt="2022-04-13T15:53:36.330" v="2657" actId="1076"/>
          <ac:grpSpMkLst>
            <pc:docMk/>
            <pc:sldMk cId="3626258432" sldId="263"/>
            <ac:grpSpMk id="15" creationId="{5E56D23F-F6D8-497F-B26C-69C47EB6F030}"/>
          </ac:grpSpMkLst>
        </pc:grpChg>
        <pc:picChg chg="del">
          <ac:chgData name="arvind sharma" userId="5ee5e6062fd08289" providerId="LiveId" clId="{9D59AE49-1297-45B6-9C22-83E714E3757B}" dt="2022-04-13T15:24:49.764" v="2511" actId="478"/>
          <ac:picMkLst>
            <pc:docMk/>
            <pc:sldMk cId="3626258432" sldId="263"/>
            <ac:picMk id="4" creationId="{3E80BB71-B5CF-4317-9F03-E35281F95E9C}"/>
          </ac:picMkLst>
        </pc:picChg>
        <pc:picChg chg="del">
          <ac:chgData name="arvind sharma" userId="5ee5e6062fd08289" providerId="LiveId" clId="{9D59AE49-1297-45B6-9C22-83E714E3757B}" dt="2022-04-13T15:25:11.953" v="2518" actId="478"/>
          <ac:picMkLst>
            <pc:docMk/>
            <pc:sldMk cId="3626258432" sldId="263"/>
            <ac:picMk id="5" creationId="{F5AA6506-2D6D-456C-8678-6E667FB73F51}"/>
          </ac:picMkLst>
        </pc:picChg>
        <pc:picChg chg="del">
          <ac:chgData name="arvind sharma" userId="5ee5e6062fd08289" providerId="LiveId" clId="{9D59AE49-1297-45B6-9C22-83E714E3757B}" dt="2022-04-13T15:25:11.333" v="2517" actId="478"/>
          <ac:picMkLst>
            <pc:docMk/>
            <pc:sldMk cId="3626258432" sldId="263"/>
            <ac:picMk id="6" creationId="{2F5439C8-903C-4A74-AA9D-FD1789EE91DD}"/>
          </ac:picMkLst>
        </pc:picChg>
        <pc:picChg chg="add mod">
          <ac:chgData name="arvind sharma" userId="5ee5e6062fd08289" providerId="LiveId" clId="{9D59AE49-1297-45B6-9C22-83E714E3757B}" dt="2022-04-13T15:25:14.994" v="2519" actId="1076"/>
          <ac:picMkLst>
            <pc:docMk/>
            <pc:sldMk cId="3626258432" sldId="263"/>
            <ac:picMk id="7" creationId="{15750BAA-F3BA-47DE-A210-81CC337C5732}"/>
          </ac:picMkLst>
        </pc:picChg>
        <pc:cxnChg chg="mod">
          <ac:chgData name="arvind sharma" userId="5ee5e6062fd08289" providerId="LiveId" clId="{9D59AE49-1297-45B6-9C22-83E714E3757B}" dt="2022-04-13T15:53:27.948" v="2656" actId="1076"/>
          <ac:cxnSpMkLst>
            <pc:docMk/>
            <pc:sldMk cId="3626258432" sldId="263"/>
            <ac:cxnSpMk id="13" creationId="{A4D654AC-180C-491C-A46F-6B70DC85CCB4}"/>
          </ac:cxnSpMkLst>
        </pc:cxnChg>
        <pc:cxnChg chg="mod">
          <ac:chgData name="arvind sharma" userId="5ee5e6062fd08289" providerId="LiveId" clId="{9D59AE49-1297-45B6-9C22-83E714E3757B}" dt="2022-04-13T15:53:36.330" v="2657" actId="1076"/>
          <ac:cxnSpMkLst>
            <pc:docMk/>
            <pc:sldMk cId="3626258432" sldId="263"/>
            <ac:cxnSpMk id="17" creationId="{84E87520-A6F3-4060-BF7B-5B6F5C42D038}"/>
          </ac:cxnSpMkLst>
        </pc:cxnChg>
      </pc:sldChg>
      <pc:sldChg chg="modSp add del mod ord">
        <pc:chgData name="arvind sharma" userId="5ee5e6062fd08289" providerId="LiveId" clId="{9D59AE49-1297-45B6-9C22-83E714E3757B}" dt="2022-05-18T16:53:42.187" v="12978" actId="47"/>
        <pc:sldMkLst>
          <pc:docMk/>
          <pc:sldMk cId="2475118653" sldId="399"/>
        </pc:sldMkLst>
        <pc:spChg chg="mod">
          <ac:chgData name="arvind sharma" userId="5ee5e6062fd08289" providerId="LiveId" clId="{9D59AE49-1297-45B6-9C22-83E714E3757B}" dt="2022-04-13T15:27:42.072" v="2528" actId="20577"/>
          <ac:spMkLst>
            <pc:docMk/>
            <pc:sldMk cId="2475118653" sldId="399"/>
            <ac:spMk id="2" creationId="{7518F937-A0AE-4F7B-9961-860D1867C782}"/>
          </ac:spMkLst>
        </pc:spChg>
        <pc:spChg chg="mod">
          <ac:chgData name="arvind sharma" userId="5ee5e6062fd08289" providerId="LiveId" clId="{9D59AE49-1297-45B6-9C22-83E714E3757B}" dt="2022-04-13T15:27:21.413" v="2522" actId="113"/>
          <ac:spMkLst>
            <pc:docMk/>
            <pc:sldMk cId="2475118653" sldId="399"/>
            <ac:spMk id="4" creationId="{FFD26305-2358-4BC4-BB3B-F04BF50E5F75}"/>
          </ac:spMkLst>
        </pc:spChg>
      </pc:sldChg>
      <pc:sldChg chg="addSp delSp modSp add mod modAnim">
        <pc:chgData name="arvind sharma" userId="5ee5e6062fd08289" providerId="LiveId" clId="{9D59AE49-1297-45B6-9C22-83E714E3757B}" dt="2022-04-25T20:37:26.552" v="12950"/>
        <pc:sldMkLst>
          <pc:docMk/>
          <pc:sldMk cId="2869714851" sldId="400"/>
        </pc:sldMkLst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3" creationId="{23DF256B-B6E8-4CD2-B9A5-2972A4CC516D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42" creationId="{E642BE77-C805-46FB-B1C0-220A84A79592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43" creationId="{FDFF0C82-2874-48FF-92DA-1C5A4E5D453A}"/>
          </ac:spMkLst>
        </pc:spChg>
        <pc:spChg chg="del">
          <ac:chgData name="arvind sharma" userId="5ee5e6062fd08289" providerId="LiveId" clId="{9D59AE49-1297-45B6-9C22-83E714E3757B}" dt="2022-04-18T12:41:47.697" v="2719" actId="478"/>
          <ac:spMkLst>
            <pc:docMk/>
            <pc:sldMk cId="2869714851" sldId="400"/>
            <ac:spMk id="53" creationId="{D03BD226-8813-4DA8-A71E-306FD3F9641E}"/>
          </ac:spMkLst>
        </pc:spChg>
        <pc:spChg chg="del">
          <ac:chgData name="arvind sharma" userId="5ee5e6062fd08289" providerId="LiveId" clId="{9D59AE49-1297-45B6-9C22-83E714E3757B}" dt="2022-04-18T12:41:47.697" v="2719" actId="478"/>
          <ac:spMkLst>
            <pc:docMk/>
            <pc:sldMk cId="2869714851" sldId="400"/>
            <ac:spMk id="54" creationId="{9D8E095E-1F00-489F-AD06-6F0843F769B8}"/>
          </ac:spMkLst>
        </pc:spChg>
        <pc:spChg chg="del">
          <ac:chgData name="arvind sharma" userId="5ee5e6062fd08289" providerId="LiveId" clId="{9D59AE49-1297-45B6-9C22-83E714E3757B}" dt="2022-04-18T12:41:47.697" v="2719" actId="478"/>
          <ac:spMkLst>
            <pc:docMk/>
            <pc:sldMk cId="2869714851" sldId="400"/>
            <ac:spMk id="55" creationId="{AA641DE6-D276-4468-B1FF-341E307174E8}"/>
          </ac:spMkLst>
        </pc:spChg>
        <pc:spChg chg="del">
          <ac:chgData name="arvind sharma" userId="5ee5e6062fd08289" providerId="LiveId" clId="{9D59AE49-1297-45B6-9C22-83E714E3757B}" dt="2022-04-18T12:41:47.697" v="2719" actId="478"/>
          <ac:spMkLst>
            <pc:docMk/>
            <pc:sldMk cId="2869714851" sldId="400"/>
            <ac:spMk id="56" creationId="{7CFF57C9-D6AF-4B5E-ACF3-C8F6263EF599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58" creationId="{8F675C5A-AE22-4C83-B7D9-59FE77F3EFE6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59" creationId="{F4B3CD3B-A0DC-46FE-BE96-343AE51B8DBB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1" creationId="{ED52C0F8-3BC4-4C3C-8987-37459CD1726B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3" creationId="{EED94030-D5CA-4427-9FF9-A1E9B6EE24ED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4" creationId="{D71934EA-B20E-4B39-AB40-B9D87B5BD2AE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5" creationId="{EAECC23F-A267-4BE9-8575-7AC3EE47507B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6" creationId="{38E2B39A-40A7-4376-A980-8F671D9E6BD9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8" creationId="{188A4AB4-A4C5-4210-A8AC-00500E0322D3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69" creationId="{DD5ED7C1-F95C-48E6-A1C7-7F9668EB28E7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1" creationId="{A6DB8BC8-9075-4CF2-8C4D-C8EFD94485CF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3" creationId="{4DEC8DFE-CEF5-4DFC-BA0B-5913232374F6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4" creationId="{A821C3B6-1F67-4B48-8BBC-0434CFE6822C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5" creationId="{377A6D1C-08C0-4352-A7E3-D04D5777DA52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6" creationId="{C090620F-8044-451C-9A0C-FF536656810D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7" creationId="{043C2C5F-FED0-481F-8220-B9E948DD8AE0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8" creationId="{DF398735-9EA8-4B63-A833-A6B3C16848AE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79" creationId="{DE475EB1-280B-4000-AFE7-236806DDA438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0" creationId="{5D3B145F-E267-4976-9B9E-FA85C69DD2ED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1" creationId="{ABBD91C1-8057-471C-BD95-A9F54D99123E}"/>
          </ac:spMkLst>
        </pc:spChg>
        <pc:spChg chg="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2" creationId="{0E7D996C-0BA7-4EF6-9820-B24DF1F88373}"/>
          </ac:spMkLst>
        </pc:spChg>
        <pc:spChg chg="add 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3" creationId="{9C49AE81-D8C3-490A-8FCB-9E1E68F73175}"/>
          </ac:spMkLst>
        </pc:spChg>
        <pc:spChg chg="add 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4" creationId="{02E933FC-874A-43DF-B0F9-DD42E5D6B342}"/>
          </ac:spMkLst>
        </pc:spChg>
        <pc:spChg chg="add 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5" creationId="{AD9BAF2E-C889-484E-A297-34D1CE5B7049}"/>
          </ac:spMkLst>
        </pc:spChg>
        <pc:spChg chg="add mod">
          <ac:chgData name="arvind sharma" userId="5ee5e6062fd08289" providerId="LiveId" clId="{9D59AE49-1297-45B6-9C22-83E714E3757B}" dt="2022-04-19T16:57:45.561" v="3533" actId="1076"/>
          <ac:spMkLst>
            <pc:docMk/>
            <pc:sldMk cId="2869714851" sldId="400"/>
            <ac:spMk id="86" creationId="{24E3541C-1C66-45DD-92A8-6624A212613C}"/>
          </ac:spMkLst>
        </pc:spChg>
        <pc:grpChg chg="del">
          <ac:chgData name="arvind sharma" userId="5ee5e6062fd08289" providerId="LiveId" clId="{9D59AE49-1297-45B6-9C22-83E714E3757B}" dt="2022-04-18T12:41:47.697" v="2719" actId="478"/>
          <ac:grpSpMkLst>
            <pc:docMk/>
            <pc:sldMk cId="2869714851" sldId="400"/>
            <ac:grpSpMk id="15" creationId="{061C71B3-BA57-4BEF-9B81-C0FC19CF3307}"/>
          </ac:grpSpMkLst>
        </pc:grpChg>
        <pc:grpChg chg="del">
          <ac:chgData name="arvind sharma" userId="5ee5e6062fd08289" providerId="LiveId" clId="{9D59AE49-1297-45B6-9C22-83E714E3757B}" dt="2022-04-18T12:41:47.697" v="2719" actId="478"/>
          <ac:grpSpMkLst>
            <pc:docMk/>
            <pc:sldMk cId="2869714851" sldId="400"/>
            <ac:grpSpMk id="28" creationId="{E0D67F4A-70EC-4286-A9A5-321102E54A78}"/>
          </ac:grpSpMkLst>
        </pc:grpChg>
        <pc:grpChg chg="del">
          <ac:chgData name="arvind sharma" userId="5ee5e6062fd08289" providerId="LiveId" clId="{9D59AE49-1297-45B6-9C22-83E714E3757B}" dt="2022-04-18T12:41:47.697" v="2719" actId="478"/>
          <ac:grpSpMkLst>
            <pc:docMk/>
            <pc:sldMk cId="2869714851" sldId="400"/>
            <ac:grpSpMk id="34" creationId="{ADB4F3D0-9B25-4E1C-BDF3-54AA0F6A2E35}"/>
          </ac:grpSpMkLst>
        </pc:grpChg>
        <pc:grpChg chg="add 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37" creationId="{66F3BC32-1069-460E-B9D4-DA47F2D04A97}"/>
          </ac:grpSpMkLst>
        </pc:grpChg>
        <pc:grpChg chg="del">
          <ac:chgData name="arvind sharma" userId="5ee5e6062fd08289" providerId="LiveId" clId="{9D59AE49-1297-45B6-9C22-83E714E3757B}" dt="2022-04-18T12:41:47.697" v="2719" actId="478"/>
          <ac:grpSpMkLst>
            <pc:docMk/>
            <pc:sldMk cId="2869714851" sldId="400"/>
            <ac:grpSpMk id="51" creationId="{7264E091-B59F-4F3B-B64F-1207623E4F91}"/>
          </ac:grpSpMkLst>
        </pc:grpChg>
        <pc:grpChg chg="del">
          <ac:chgData name="arvind sharma" userId="5ee5e6062fd08289" providerId="LiveId" clId="{9D59AE49-1297-45B6-9C22-83E714E3757B}" dt="2022-04-18T12:41:43.858" v="2718" actId="478"/>
          <ac:grpSpMkLst>
            <pc:docMk/>
            <pc:sldMk cId="2869714851" sldId="400"/>
            <ac:grpSpMk id="52" creationId="{C95F5629-77FA-4AEB-9EAD-659BB1083303}"/>
          </ac:grpSpMkLst>
        </pc:grpChg>
        <pc:grpChg chg="add 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57" creationId="{1A5541A9-4A0F-48A1-A47A-7FEFEA877152}"/>
          </ac:grpSpMkLst>
        </pc:grpChg>
        <pc:grpChg chg="add 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60" creationId="{3D8A8198-6627-445F-BE02-1F270C547454}"/>
          </ac:grpSpMkLst>
        </pc:grpChg>
        <pc:grpChg chg="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62" creationId="{2FD7C05C-C15F-4C22-BE18-7F734B1FA782}"/>
          </ac:grpSpMkLst>
        </pc:grpChg>
        <pc:grpChg chg="add 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67" creationId="{0608EC19-ACC4-481D-9416-5C6031D2D28D}"/>
          </ac:grpSpMkLst>
        </pc:grpChg>
        <pc:grpChg chg="add 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70" creationId="{87157C6A-11FF-4636-AB06-814018DA4764}"/>
          </ac:grpSpMkLst>
        </pc:grpChg>
        <pc:grpChg chg="mod">
          <ac:chgData name="arvind sharma" userId="5ee5e6062fd08289" providerId="LiveId" clId="{9D59AE49-1297-45B6-9C22-83E714E3757B}" dt="2022-04-19T16:57:45.561" v="3533" actId="1076"/>
          <ac:grpSpMkLst>
            <pc:docMk/>
            <pc:sldMk cId="2869714851" sldId="400"/>
            <ac:grpSpMk id="72" creationId="{98E67AA4-CDF1-4DA3-9687-6D06AD7DDA25}"/>
          </ac:grpSpMkLst>
        </pc:grpChg>
      </pc:sldChg>
      <pc:sldChg chg="modSp add mod">
        <pc:chgData name="arvind sharma" userId="5ee5e6062fd08289" providerId="LiveId" clId="{9D59AE49-1297-45B6-9C22-83E714E3757B}" dt="2022-04-21T22:37:48.331" v="5570" actId="20577"/>
        <pc:sldMkLst>
          <pc:docMk/>
          <pc:sldMk cId="3170240716" sldId="401"/>
        </pc:sldMkLst>
        <pc:spChg chg="mod">
          <ac:chgData name="arvind sharma" userId="5ee5e6062fd08289" providerId="LiveId" clId="{9D59AE49-1297-45B6-9C22-83E714E3757B}" dt="2022-04-18T12:47:02.757" v="2928" actId="20577"/>
          <ac:spMkLst>
            <pc:docMk/>
            <pc:sldMk cId="3170240716" sldId="401"/>
            <ac:spMk id="2" creationId="{86E89665-2BC1-4B6B-9D1D-C9B4EE36A976}"/>
          </ac:spMkLst>
        </pc:spChg>
        <pc:spChg chg="mod">
          <ac:chgData name="arvind sharma" userId="5ee5e6062fd08289" providerId="LiveId" clId="{9D59AE49-1297-45B6-9C22-83E714E3757B}" dt="2022-04-21T22:37:48.331" v="5570" actId="20577"/>
          <ac:spMkLst>
            <pc:docMk/>
            <pc:sldMk cId="3170240716" sldId="401"/>
            <ac:spMk id="3" creationId="{4516D008-A6F3-4655-AEC1-5AD647151CF4}"/>
          </ac:spMkLst>
        </pc:spChg>
      </pc:sldChg>
      <pc:sldChg chg="addSp delSp modSp add mod modAnim">
        <pc:chgData name="arvind sharma" userId="5ee5e6062fd08289" providerId="LiveId" clId="{9D59AE49-1297-45B6-9C22-83E714E3757B}" dt="2022-04-22T19:31:09.806" v="9017" actId="20577"/>
        <pc:sldMkLst>
          <pc:docMk/>
          <pc:sldMk cId="1009676693" sldId="402"/>
        </pc:sldMkLst>
        <pc:spChg chg="mod">
          <ac:chgData name="arvind sharma" userId="5ee5e6062fd08289" providerId="LiveId" clId="{9D59AE49-1297-45B6-9C22-83E714E3757B}" dt="2022-04-19T17:28:52.387" v="4252" actId="20577"/>
          <ac:spMkLst>
            <pc:docMk/>
            <pc:sldMk cId="1009676693" sldId="402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19:31:09.806" v="9017" actId="20577"/>
          <ac:spMkLst>
            <pc:docMk/>
            <pc:sldMk cId="1009676693" sldId="402"/>
            <ac:spMk id="3" creationId="{23DF256B-B6E8-4CD2-B9A5-2972A4CC516D}"/>
          </ac:spMkLst>
        </pc:spChg>
        <pc:spChg chg="add mod">
          <ac:chgData name="arvind sharma" userId="5ee5e6062fd08289" providerId="LiveId" clId="{9D59AE49-1297-45B6-9C22-83E714E3757B}" dt="2022-04-22T18:59:35.625" v="8736" actId="207"/>
          <ac:spMkLst>
            <pc:docMk/>
            <pc:sldMk cId="1009676693" sldId="402"/>
            <ac:spMk id="4" creationId="{F6E1E50F-209E-4B76-9901-CA5F11B8632B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28" creationId="{9A8EA638-C1DE-4BE7-AEDA-B33B3C90C17E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30" creationId="{3F50BEC9-5E51-49DA-814D-AEE67E8A20B6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32" creationId="{4DCE9E6A-EC05-4E57-A3B5-5DED2ADD2E25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35" creationId="{0D1E564A-A5FF-4792-AA04-B869AF22CA33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36" creationId="{43FE538E-1F5C-474E-86CF-1479E1C1657C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38" creationId="{5FBDA586-54CE-40D2-8E44-E24DBBEA2C88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0" creationId="{162408CD-325B-4507-9186-B9D5C38DBD62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1" creationId="{E0A59685-2BFA-4BE9-8EFD-A2A25EC7BFB0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4" creationId="{6D13A81F-8A37-42E7-B3B6-267204416276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5" creationId="{02F37DE9-07A4-4B1B-B35B-F69136B55CDD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6" creationId="{40F65A94-B144-4D63-9085-68A5366202CF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7" creationId="{7B13AFD3-AF04-4D4F-8FEC-A21448191FA4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8" creationId="{5B455BCF-4530-4CFE-89DC-61A23260D5D0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49" creationId="{FD64D7EA-45F0-4F1A-BCEC-C6BA8035D504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50" creationId="{DC43B84D-D277-4F93-B407-2D3E82EA1002}"/>
          </ac:spMkLst>
        </pc:spChg>
        <pc:spChg chg="mod">
          <ac:chgData name="arvind sharma" userId="5ee5e6062fd08289" providerId="LiveId" clId="{9D59AE49-1297-45B6-9C22-83E714E3757B}" dt="2022-04-21T17:13:40.378" v="4519" actId="1076"/>
          <ac:spMkLst>
            <pc:docMk/>
            <pc:sldMk cId="1009676693" sldId="402"/>
            <ac:spMk id="51" creationId="{921CDA87-C521-4231-8BCE-D9B458371B69}"/>
          </ac:spMkLst>
        </pc:spChg>
        <pc:spChg chg="add 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52" creationId="{65F9AEAB-D465-4E04-9EE7-B22F34288742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54" creationId="{2C61A8F6-ECF4-4B63-AD7B-2A3977067EEC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56" creationId="{93890957-E097-474E-8050-065255499A03}"/>
          </ac:spMkLst>
        </pc:spChg>
        <pc:spChg chg="del">
          <ac:chgData name="arvind sharma" userId="5ee5e6062fd08289" providerId="LiveId" clId="{9D59AE49-1297-45B6-9C22-83E714E3757B}" dt="2022-04-21T17:10:39.612" v="4292" actId="478"/>
          <ac:spMkLst>
            <pc:docMk/>
            <pc:sldMk cId="1009676693" sldId="402"/>
            <ac:spMk id="66" creationId="{BB3EC90D-FC35-4034-8CD7-D25EACD5F768}"/>
          </ac:spMkLst>
        </pc:spChg>
        <pc:spChg chg="del">
          <ac:chgData name="arvind sharma" userId="5ee5e6062fd08289" providerId="LiveId" clId="{9D59AE49-1297-45B6-9C22-83E714E3757B}" dt="2022-04-21T17:10:39.612" v="4292" actId="478"/>
          <ac:spMkLst>
            <pc:docMk/>
            <pc:sldMk cId="1009676693" sldId="402"/>
            <ac:spMk id="68" creationId="{B2171E3F-1286-4930-9462-2A330E524692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69" creationId="{22D46044-1C4D-478A-8136-233CA78F5440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0" creationId="{D1C97A5D-3598-4F52-8AC2-CD0C04564111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1" creationId="{C7DF8BE3-06F0-4326-84E7-AB76743D9C83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3" creationId="{ECA88BAF-644E-4147-B8E9-C1C0766509A9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5" creationId="{838E9F55-07EB-483F-BB11-40C66EDBDE64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6" creationId="{27D33DEA-DAF9-4EA5-B855-9BE6B67597FF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7" creationId="{227CFACC-80F2-4B99-826C-35689B34D09A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8" creationId="{32B942A3-9E09-4DDD-83F2-AD531EB46A1B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79" creationId="{A46D630E-2C4C-474F-B61B-A2D5615F7518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80" creationId="{0C72CFC4-35CC-4958-A7C0-280C2D168FC0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81" creationId="{FBF4C7A5-DAB0-4F2E-A684-AAF41C454806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82" creationId="{0D4627DD-80DB-4BBC-9013-AFC8CE21E315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83" creationId="{F3775CFE-BA83-4975-BA9B-896455BFEB86}"/>
          </ac:spMkLst>
        </pc:spChg>
        <pc:spChg chg="mod">
          <ac:chgData name="arvind sharma" userId="5ee5e6062fd08289" providerId="LiveId" clId="{9D59AE49-1297-45B6-9C22-83E714E3757B}" dt="2022-04-21T17:14:06.142" v="4520"/>
          <ac:spMkLst>
            <pc:docMk/>
            <pc:sldMk cId="1009676693" sldId="402"/>
            <ac:spMk id="84" creationId="{3A24985C-AD0B-4F53-B921-1CEF020FC9D6}"/>
          </ac:spMkLst>
        </pc:spChg>
        <pc:spChg chg="add del mod">
          <ac:chgData name="arvind sharma" userId="5ee5e6062fd08289" providerId="LiveId" clId="{9D59AE49-1297-45B6-9C22-83E714E3757B}" dt="2022-04-21T17:14:18.541" v="4526" actId="478"/>
          <ac:spMkLst>
            <pc:docMk/>
            <pc:sldMk cId="1009676693" sldId="402"/>
            <ac:spMk id="85" creationId="{4E1B2803-4E0A-4C6B-8357-785F36E46AFE}"/>
          </ac:spMkLst>
        </pc:spChg>
        <pc:spChg chg="add del mod">
          <ac:chgData name="arvind sharma" userId="5ee5e6062fd08289" providerId="LiveId" clId="{9D59AE49-1297-45B6-9C22-83E714E3757B}" dt="2022-04-21T17:14:18.541" v="4526" actId="478"/>
          <ac:spMkLst>
            <pc:docMk/>
            <pc:sldMk cId="1009676693" sldId="402"/>
            <ac:spMk id="86" creationId="{74D53A24-0B75-4EBF-9D6E-CDE46A4AC583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88" creationId="{E27BB9FE-644B-4C71-8E8E-8E9BBBA1448F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0" creationId="{024659DD-5CD2-48EB-B833-7EFD80F71C7F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1" creationId="{1FED0E91-CE31-48F9-8826-AD48C250B725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2" creationId="{504BDE3D-DCC0-45EB-B34F-531C2BDF83F3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3" creationId="{BF751D61-0B89-4C26-BE28-D98A89D06311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5" creationId="{1D6F6CD2-C8E1-4819-9865-0634B356FA20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7" creationId="{DA31E927-653D-4E30-8498-A753309A8ECB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8" creationId="{0E6B7BEC-F03E-4DE9-A23D-CBD6D12780B6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99" creationId="{8AE4615D-0522-4473-8D21-706889E3BDAE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0" creationId="{5D0A18AA-4CD7-45DA-A492-D6445B89EAB4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1" creationId="{F597FE97-074A-4234-AA90-C2BF5E2418FF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2" creationId="{443EFDBE-96AA-4D3E-91BC-8FA290368EF6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3" creationId="{7E3050BF-C706-4CB0-A636-D22F9CA32E1F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4" creationId="{EBF63285-D38A-4677-B63A-2B7C40C4BB92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5" creationId="{E9F3E5AB-607D-404F-A703-3AFAEACA4BA3}"/>
          </ac:spMkLst>
        </pc:spChg>
        <pc:spChg chg="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6" creationId="{698CB81F-3DD6-49B9-9057-28B684165920}"/>
          </ac:spMkLst>
        </pc:spChg>
        <pc:spChg chg="add 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7" creationId="{D6A823EB-5DCA-4661-937E-F341A1BCF1A3}"/>
          </ac:spMkLst>
        </pc:spChg>
        <pc:spChg chg="add mod">
          <ac:chgData name="arvind sharma" userId="5ee5e6062fd08289" providerId="LiveId" clId="{9D59AE49-1297-45B6-9C22-83E714E3757B}" dt="2022-04-22T15:24:04.194" v="7933" actId="1076"/>
          <ac:spMkLst>
            <pc:docMk/>
            <pc:sldMk cId="1009676693" sldId="402"/>
            <ac:spMk id="108" creationId="{FFB7F862-811A-440F-AAB9-93667CCAD799}"/>
          </ac:spMkLst>
        </pc:spChg>
        <pc:grpChg chg="del">
          <ac:chgData name="arvind sharma" userId="5ee5e6062fd08289" providerId="LiveId" clId="{9D59AE49-1297-45B6-9C22-83E714E3757B}" dt="2022-04-21T17:10:39.612" v="4292" actId="478"/>
          <ac:grpSpMkLst>
            <pc:docMk/>
            <pc:sldMk cId="1009676693" sldId="402"/>
            <ac:grpSpMk id="15" creationId="{061C71B3-BA57-4BEF-9B81-C0FC19CF3307}"/>
          </ac:grpSpMkLst>
        </pc:grpChg>
        <pc:grpChg chg="add del mod">
          <ac:chgData name="arvind sharma" userId="5ee5e6062fd08289" providerId="LiveId" clId="{9D59AE49-1297-45B6-9C22-83E714E3757B}" dt="2022-04-21T17:14:15.599" v="4525" actId="478"/>
          <ac:grpSpMkLst>
            <pc:docMk/>
            <pc:sldMk cId="1009676693" sldId="402"/>
            <ac:grpSpMk id="27" creationId="{F22485F6-7352-45E0-8438-21F4CC414BBA}"/>
          </ac:grpSpMkLst>
        </pc:grpChg>
        <pc:grpChg chg="mod">
          <ac:chgData name="arvind sharma" userId="5ee5e6062fd08289" providerId="LiveId" clId="{9D59AE49-1297-45B6-9C22-83E714E3757B}" dt="2022-04-21T17:13:40.378" v="4519" actId="1076"/>
          <ac:grpSpMkLst>
            <pc:docMk/>
            <pc:sldMk cId="1009676693" sldId="402"/>
            <ac:grpSpMk id="29" creationId="{919F6437-D054-4413-8F7B-2027130CDEFA}"/>
          </ac:grpSpMkLst>
        </pc:grpChg>
        <pc:grpChg chg="del">
          <ac:chgData name="arvind sharma" userId="5ee5e6062fd08289" providerId="LiveId" clId="{9D59AE49-1297-45B6-9C22-83E714E3757B}" dt="2022-04-21T17:10:39.612" v="4292" actId="478"/>
          <ac:grpSpMkLst>
            <pc:docMk/>
            <pc:sldMk cId="1009676693" sldId="402"/>
            <ac:grpSpMk id="34" creationId="{ADB4F3D0-9B25-4E1C-BDF3-54AA0F6A2E35}"/>
          </ac:grpSpMkLst>
        </pc:grpChg>
        <pc:grpChg chg="add del mod">
          <ac:chgData name="arvind sharma" userId="5ee5e6062fd08289" providerId="LiveId" clId="{9D59AE49-1297-45B6-9C22-83E714E3757B}" dt="2022-04-21T17:14:10.355" v="4522" actId="478"/>
          <ac:grpSpMkLst>
            <pc:docMk/>
            <pc:sldMk cId="1009676693" sldId="402"/>
            <ac:grpSpMk id="37" creationId="{3F900F47-6F5A-40F2-A6FD-F5331ED270D5}"/>
          </ac:grpSpMkLst>
        </pc:grpChg>
        <pc:grpChg chg="mod">
          <ac:chgData name="arvind sharma" userId="5ee5e6062fd08289" providerId="LiveId" clId="{9D59AE49-1297-45B6-9C22-83E714E3757B}" dt="2022-04-21T17:13:40.378" v="4519" actId="1076"/>
          <ac:grpSpMkLst>
            <pc:docMk/>
            <pc:sldMk cId="1009676693" sldId="402"/>
            <ac:grpSpMk id="39" creationId="{DF34B3D6-39A0-47E3-B3CC-6DDB412510FE}"/>
          </ac:grpSpMkLst>
        </pc:grpChg>
        <pc:grpChg chg="del">
          <ac:chgData name="arvind sharma" userId="5ee5e6062fd08289" providerId="LiveId" clId="{9D59AE49-1297-45B6-9C22-83E714E3757B}" dt="2022-04-21T17:10:39.612" v="4292" actId="478"/>
          <ac:grpSpMkLst>
            <pc:docMk/>
            <pc:sldMk cId="1009676693" sldId="402"/>
            <ac:grpSpMk id="42" creationId="{075D1470-4C22-4615-A910-C9D475739522}"/>
          </ac:grpSpMkLst>
        </pc:grpChg>
        <pc:grpChg chg="add del mod">
          <ac:chgData name="arvind sharma" userId="5ee5e6062fd08289" providerId="LiveId" clId="{9D59AE49-1297-45B6-9C22-83E714E3757B}" dt="2022-04-21T17:14:18.541" v="4526" actId="478"/>
          <ac:grpSpMkLst>
            <pc:docMk/>
            <pc:sldMk cId="1009676693" sldId="402"/>
            <ac:grpSpMk id="53" creationId="{6262ABF0-D7A3-4216-9256-371FE8264FE4}"/>
          </ac:grpSpMkLst>
        </pc:grpChg>
        <pc:grpChg chg="mod">
          <ac:chgData name="arvind sharma" userId="5ee5e6062fd08289" providerId="LiveId" clId="{9D59AE49-1297-45B6-9C22-83E714E3757B}" dt="2022-04-21T17:14:06.142" v="4520"/>
          <ac:grpSpMkLst>
            <pc:docMk/>
            <pc:sldMk cId="1009676693" sldId="402"/>
            <ac:grpSpMk id="55" creationId="{2FEE36BE-BD77-4624-859C-8714F450F1DF}"/>
          </ac:grpSpMkLst>
        </pc:grpChg>
        <pc:grpChg chg="add del mod">
          <ac:chgData name="arvind sharma" userId="5ee5e6062fd08289" providerId="LiveId" clId="{9D59AE49-1297-45B6-9C22-83E714E3757B}" dt="2022-04-21T17:14:18.541" v="4526" actId="478"/>
          <ac:grpSpMkLst>
            <pc:docMk/>
            <pc:sldMk cId="1009676693" sldId="402"/>
            <ac:grpSpMk id="72" creationId="{BF9DDF65-B0F5-4A9B-AD1E-D5C0D4198712}"/>
          </ac:grpSpMkLst>
        </pc:grpChg>
        <pc:grpChg chg="mod">
          <ac:chgData name="arvind sharma" userId="5ee5e6062fd08289" providerId="LiveId" clId="{9D59AE49-1297-45B6-9C22-83E714E3757B}" dt="2022-04-21T17:14:06.142" v="4520"/>
          <ac:grpSpMkLst>
            <pc:docMk/>
            <pc:sldMk cId="1009676693" sldId="402"/>
            <ac:grpSpMk id="74" creationId="{06D34A56-7D81-46A5-95D3-55AB4EF1262B}"/>
          </ac:grpSpMkLst>
        </pc:grpChg>
        <pc:grpChg chg="add mod">
          <ac:chgData name="arvind sharma" userId="5ee5e6062fd08289" providerId="LiveId" clId="{9D59AE49-1297-45B6-9C22-83E714E3757B}" dt="2022-04-22T15:24:04.194" v="7933" actId="1076"/>
          <ac:grpSpMkLst>
            <pc:docMk/>
            <pc:sldMk cId="1009676693" sldId="402"/>
            <ac:grpSpMk id="87" creationId="{D40DFB92-A2DA-43FD-A7B5-BE2706646C80}"/>
          </ac:grpSpMkLst>
        </pc:grpChg>
        <pc:grpChg chg="mod">
          <ac:chgData name="arvind sharma" userId="5ee5e6062fd08289" providerId="LiveId" clId="{9D59AE49-1297-45B6-9C22-83E714E3757B}" dt="2022-04-22T15:24:04.194" v="7933" actId="1076"/>
          <ac:grpSpMkLst>
            <pc:docMk/>
            <pc:sldMk cId="1009676693" sldId="402"/>
            <ac:grpSpMk id="89" creationId="{995D0021-EAEC-4EAE-9D91-FAFDA5185573}"/>
          </ac:grpSpMkLst>
        </pc:grpChg>
        <pc:grpChg chg="add mod">
          <ac:chgData name="arvind sharma" userId="5ee5e6062fd08289" providerId="LiveId" clId="{9D59AE49-1297-45B6-9C22-83E714E3757B}" dt="2022-04-22T15:24:04.194" v="7933" actId="1076"/>
          <ac:grpSpMkLst>
            <pc:docMk/>
            <pc:sldMk cId="1009676693" sldId="402"/>
            <ac:grpSpMk id="94" creationId="{2C7749BF-58A4-4C51-85CA-3242A218443A}"/>
          </ac:grpSpMkLst>
        </pc:grpChg>
        <pc:grpChg chg="mod">
          <ac:chgData name="arvind sharma" userId="5ee5e6062fd08289" providerId="LiveId" clId="{9D59AE49-1297-45B6-9C22-83E714E3757B}" dt="2022-04-22T15:24:04.194" v="7933" actId="1076"/>
          <ac:grpSpMkLst>
            <pc:docMk/>
            <pc:sldMk cId="1009676693" sldId="402"/>
            <ac:grpSpMk id="96" creationId="{F00BD927-2503-4C23-84B8-5CFE0F617D30}"/>
          </ac:grpSpMkLst>
        </pc:grpChg>
        <pc:picChg chg="del">
          <ac:chgData name="arvind sharma" userId="5ee5e6062fd08289" providerId="LiveId" clId="{9D59AE49-1297-45B6-9C22-83E714E3757B}" dt="2022-04-21T17:08:37.574" v="4284" actId="478"/>
          <ac:picMkLst>
            <pc:docMk/>
            <pc:sldMk cId="1009676693" sldId="402"/>
            <ac:picMk id="5" creationId="{F0D713C4-B50B-4ECB-A8A2-EF4CE6448A9E}"/>
          </ac:picMkLst>
        </pc:picChg>
        <pc:picChg chg="add mod modCrop">
          <ac:chgData name="arvind sharma" userId="5ee5e6062fd08289" providerId="LiveId" clId="{9D59AE49-1297-45B6-9C22-83E714E3757B}" dt="2022-04-22T15:23:50.153" v="7930" actId="1076"/>
          <ac:picMkLst>
            <pc:docMk/>
            <pc:sldMk cId="1009676693" sldId="402"/>
            <ac:picMk id="6" creationId="{10AF6942-D42B-4A5B-A6A5-5E1B5052CE31}"/>
          </ac:picMkLst>
        </pc:picChg>
        <pc:picChg chg="del">
          <ac:chgData name="arvind sharma" userId="5ee5e6062fd08289" providerId="LiveId" clId="{9D59AE49-1297-45B6-9C22-83E714E3757B}" dt="2022-04-21T17:10:39.612" v="4292" actId="478"/>
          <ac:picMkLst>
            <pc:docMk/>
            <pc:sldMk cId="1009676693" sldId="402"/>
            <ac:picMk id="67" creationId="{D384B555-4B8F-4EE1-AA69-85C9E965F84E}"/>
          </ac:picMkLst>
        </pc:picChg>
      </pc:sldChg>
      <pc:sldChg chg="addSp delSp modSp new del mod">
        <pc:chgData name="arvind sharma" userId="5ee5e6062fd08289" providerId="LiveId" clId="{9D59AE49-1297-45B6-9C22-83E714E3757B}" dt="2022-04-21T22:23:42.812" v="4776" actId="47"/>
        <pc:sldMkLst>
          <pc:docMk/>
          <pc:sldMk cId="2644079002" sldId="403"/>
        </pc:sldMkLst>
        <pc:spChg chg="del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3" creationId="{414EA6F2-D445-462D-AC09-2A3A5A6846DC}"/>
          </ac:spMkLst>
        </pc:spChg>
        <pc:spChg chg="add del mod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4" creationId="{7900F486-4860-4D37-8421-E0635CD07FCA}"/>
          </ac:spMkLst>
        </pc:spChg>
        <pc:spChg chg="add del mod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5" creationId="{5C1ACD2A-BC6B-4BBC-B741-5E9E32F826D9}"/>
          </ac:spMkLst>
        </pc:spChg>
        <pc:spChg chg="add del mod">
          <ac:chgData name="arvind sharma" userId="5ee5e6062fd08289" providerId="LiveId" clId="{9D59AE49-1297-45B6-9C22-83E714E3757B}" dt="2022-04-19T18:08:41.106" v="4281" actId="478"/>
          <ac:spMkLst>
            <pc:docMk/>
            <pc:sldMk cId="2644079002" sldId="403"/>
            <ac:spMk id="5" creationId="{CF2AB0FE-5AF1-454C-8725-15C7CC06D8BB}"/>
          </ac:spMkLst>
        </pc:spChg>
        <pc:spChg chg="add del mod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6" creationId="{13D8ADE9-88EC-47DE-B7FD-E05F11ED734D}"/>
          </ac:spMkLst>
        </pc:spChg>
        <pc:spChg chg="add del mod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7" creationId="{6F0C18C4-588A-42BD-B888-5BB8D878026D}"/>
          </ac:spMkLst>
        </pc:spChg>
        <pc:spChg chg="add del mod">
          <ac:chgData name="arvind sharma" userId="5ee5e6062fd08289" providerId="LiveId" clId="{9D59AE49-1297-45B6-9C22-83E714E3757B}" dt="2022-04-21T22:23:36.682" v="4775" actId="478"/>
          <ac:spMkLst>
            <pc:docMk/>
            <pc:sldMk cId="2644079002" sldId="403"/>
            <ac:spMk id="10" creationId="{3CA2FBF8-AF16-4B44-A884-79E0CB38582A}"/>
          </ac:spMkLst>
        </pc:spChg>
        <pc:spChg chg="add del mod">
          <ac:chgData name="arvind sharma" userId="5ee5e6062fd08289" providerId="LiveId" clId="{9D59AE49-1297-45B6-9C22-83E714E3757B}" dt="2022-04-21T17:44:42.764" v="4765" actId="478"/>
          <ac:spMkLst>
            <pc:docMk/>
            <pc:sldMk cId="2644079002" sldId="403"/>
            <ac:spMk id="11" creationId="{FA61EEAB-9D8C-429D-AA76-BA78949574AF}"/>
          </ac:spMkLst>
        </pc:spChg>
        <pc:spChg chg="add del mod">
          <ac:chgData name="arvind sharma" userId="5ee5e6062fd08289" providerId="LiveId" clId="{9D59AE49-1297-45B6-9C22-83E714E3757B}" dt="2022-04-21T17:44:42.764" v="4765" actId="478"/>
          <ac:spMkLst>
            <pc:docMk/>
            <pc:sldMk cId="2644079002" sldId="403"/>
            <ac:spMk id="12" creationId="{C022AE3E-1F97-4468-A3FA-651D1097C7D7}"/>
          </ac:spMkLst>
        </pc:spChg>
        <pc:spChg chg="add del mod">
          <ac:chgData name="arvind sharma" userId="5ee5e6062fd08289" providerId="LiveId" clId="{9D59AE49-1297-45B6-9C22-83E714E3757B}" dt="2022-04-21T17:44:42.764" v="4765" actId="478"/>
          <ac:spMkLst>
            <pc:docMk/>
            <pc:sldMk cId="2644079002" sldId="403"/>
            <ac:spMk id="13" creationId="{1B90F88F-DAD0-4C63-BDBF-68890C7B14C9}"/>
          </ac:spMkLst>
        </pc:spChg>
        <pc:spChg chg="add del mod">
          <ac:chgData name="arvind sharma" userId="5ee5e6062fd08289" providerId="LiveId" clId="{9D59AE49-1297-45B6-9C22-83E714E3757B}" dt="2022-04-21T17:44:42.764" v="4765" actId="478"/>
          <ac:spMkLst>
            <pc:docMk/>
            <pc:sldMk cId="2644079002" sldId="403"/>
            <ac:spMk id="15" creationId="{EB0A9AFF-B4E5-4355-9964-FAB531E0EC9D}"/>
          </ac:spMkLst>
        </pc:spChg>
        <pc:spChg chg="add del mod">
          <ac:chgData name="arvind sharma" userId="5ee5e6062fd08289" providerId="LiveId" clId="{9D59AE49-1297-45B6-9C22-83E714E3757B}" dt="2022-04-21T17:44:42.764" v="4765" actId="478"/>
          <ac:spMkLst>
            <pc:docMk/>
            <pc:sldMk cId="2644079002" sldId="403"/>
            <ac:spMk id="16" creationId="{448374C6-C36C-4EDD-84D5-F25888A70856}"/>
          </ac:spMkLst>
        </pc:spChg>
        <pc:cxnChg chg="add del mod">
          <ac:chgData name="arvind sharma" userId="5ee5e6062fd08289" providerId="LiveId" clId="{9D59AE49-1297-45B6-9C22-83E714E3757B}" dt="2022-04-21T22:23:36.682" v="4775" actId="478"/>
          <ac:cxnSpMkLst>
            <pc:docMk/>
            <pc:sldMk cId="2644079002" sldId="403"/>
            <ac:cxnSpMk id="9" creationId="{C2895EC8-EC7C-47B9-A7FC-235EF44E4F7C}"/>
          </ac:cxnSpMkLst>
        </pc:cxnChg>
        <pc:cxnChg chg="add del mod">
          <ac:chgData name="arvind sharma" userId="5ee5e6062fd08289" providerId="LiveId" clId="{9D59AE49-1297-45B6-9C22-83E714E3757B}" dt="2022-04-21T17:44:42.764" v="4765" actId="478"/>
          <ac:cxnSpMkLst>
            <pc:docMk/>
            <pc:sldMk cId="2644079002" sldId="403"/>
            <ac:cxnSpMk id="14" creationId="{AD411310-52FE-458A-A53A-75CFE3813F6F}"/>
          </ac:cxnSpMkLst>
        </pc:cxnChg>
        <pc:cxnChg chg="add del mod">
          <ac:chgData name="arvind sharma" userId="5ee5e6062fd08289" providerId="LiveId" clId="{9D59AE49-1297-45B6-9C22-83E714E3757B}" dt="2022-04-21T17:45:44.713" v="4772" actId="478"/>
          <ac:cxnSpMkLst>
            <pc:docMk/>
            <pc:sldMk cId="2644079002" sldId="403"/>
            <ac:cxnSpMk id="17" creationId="{C81B3B7A-9E04-40C8-8AEA-0779A5E0CDF1}"/>
          </ac:cxnSpMkLst>
        </pc:cxnChg>
      </pc:sldChg>
      <pc:sldChg chg="addSp delSp modSp add mod delAnim modAnim">
        <pc:chgData name="arvind sharma" userId="5ee5e6062fd08289" providerId="LiveId" clId="{9D59AE49-1297-45B6-9C22-83E714E3757B}" dt="2022-04-25T20:37:39.104" v="12977"/>
        <pc:sldMkLst>
          <pc:docMk/>
          <pc:sldMk cId="2937294573" sldId="404"/>
        </pc:sldMkLst>
        <pc:spChg chg="mod">
          <ac:chgData name="arvind sharma" userId="5ee5e6062fd08289" providerId="LiveId" clId="{9D59AE49-1297-45B6-9C22-83E714E3757B}" dt="2022-04-22T18:46:07.138" v="8099" actId="20577"/>
          <ac:spMkLst>
            <pc:docMk/>
            <pc:sldMk cId="2937294573" sldId="404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19:31:12.656" v="9018" actId="20577"/>
          <ac:spMkLst>
            <pc:docMk/>
            <pc:sldMk cId="2937294573" sldId="404"/>
            <ac:spMk id="3" creationId="{23DF256B-B6E8-4CD2-B9A5-2972A4CC516D}"/>
          </ac:spMkLst>
        </pc:spChg>
        <pc:spChg chg="add del mod">
          <ac:chgData name="arvind sharma" userId="5ee5e6062fd08289" providerId="LiveId" clId="{9D59AE49-1297-45B6-9C22-83E714E3757B}" dt="2022-04-21T23:04:53.442" v="6739" actId="21"/>
          <ac:spMkLst>
            <pc:docMk/>
            <pc:sldMk cId="2937294573" sldId="404"/>
            <ac:spMk id="28" creationId="{B15A6FCA-48ED-45E2-ACCC-18F3B6901621}"/>
          </ac:spMkLst>
        </pc:spChg>
        <pc:spChg chg="del">
          <ac:chgData name="arvind sharma" userId="5ee5e6062fd08289" providerId="LiveId" clId="{9D59AE49-1297-45B6-9C22-83E714E3757B}" dt="2022-04-21T22:24:43.765" v="4863" actId="478"/>
          <ac:spMkLst>
            <pc:docMk/>
            <pc:sldMk cId="2937294573" sldId="404"/>
            <ac:spMk id="66" creationId="{BB3EC90D-FC35-4034-8CD7-D25EACD5F768}"/>
          </ac:spMkLst>
        </pc:spChg>
        <pc:spChg chg="del">
          <ac:chgData name="arvind sharma" userId="5ee5e6062fd08289" providerId="LiveId" clId="{9D59AE49-1297-45B6-9C22-83E714E3757B}" dt="2022-04-21T22:24:43.765" v="4863" actId="478"/>
          <ac:spMkLst>
            <pc:docMk/>
            <pc:sldMk cId="2937294573" sldId="404"/>
            <ac:spMk id="68" creationId="{B2171E3F-1286-4930-9462-2A330E524692}"/>
          </ac:spMkLst>
        </pc:spChg>
        <pc:grpChg chg="del">
          <ac:chgData name="arvind sharma" userId="5ee5e6062fd08289" providerId="LiveId" clId="{9D59AE49-1297-45B6-9C22-83E714E3757B}" dt="2022-04-21T22:24:43.765" v="4863" actId="478"/>
          <ac:grpSpMkLst>
            <pc:docMk/>
            <pc:sldMk cId="2937294573" sldId="404"/>
            <ac:grpSpMk id="15" creationId="{061C71B3-BA57-4BEF-9B81-C0FC19CF3307}"/>
          </ac:grpSpMkLst>
        </pc:grpChg>
        <pc:grpChg chg="del">
          <ac:chgData name="arvind sharma" userId="5ee5e6062fd08289" providerId="LiveId" clId="{9D59AE49-1297-45B6-9C22-83E714E3757B}" dt="2022-04-21T22:24:43.765" v="4863" actId="478"/>
          <ac:grpSpMkLst>
            <pc:docMk/>
            <pc:sldMk cId="2937294573" sldId="404"/>
            <ac:grpSpMk id="34" creationId="{ADB4F3D0-9B25-4E1C-BDF3-54AA0F6A2E35}"/>
          </ac:grpSpMkLst>
        </pc:grpChg>
        <pc:grpChg chg="del">
          <ac:chgData name="arvind sharma" userId="5ee5e6062fd08289" providerId="LiveId" clId="{9D59AE49-1297-45B6-9C22-83E714E3757B}" dt="2022-04-21T22:24:43.765" v="4863" actId="478"/>
          <ac:grpSpMkLst>
            <pc:docMk/>
            <pc:sldMk cId="2937294573" sldId="404"/>
            <ac:grpSpMk id="42" creationId="{075D1470-4C22-4615-A910-C9D475739522}"/>
          </ac:grpSpMkLst>
        </pc:grpChg>
        <pc:picChg chg="del">
          <ac:chgData name="arvind sharma" userId="5ee5e6062fd08289" providerId="LiveId" clId="{9D59AE49-1297-45B6-9C22-83E714E3757B}" dt="2022-04-21T17:28:58.435" v="4569" actId="478"/>
          <ac:picMkLst>
            <pc:docMk/>
            <pc:sldMk cId="2937294573" sldId="404"/>
            <ac:picMk id="5" creationId="{F0D713C4-B50B-4ECB-A8A2-EF4CE6448A9E}"/>
          </ac:picMkLst>
        </pc:picChg>
        <pc:picChg chg="add mod modCrop">
          <ac:chgData name="arvind sharma" userId="5ee5e6062fd08289" providerId="LiveId" clId="{9D59AE49-1297-45B6-9C22-83E714E3757B}" dt="2022-04-22T15:30:27.082" v="8092" actId="1038"/>
          <ac:picMkLst>
            <pc:docMk/>
            <pc:sldMk cId="2937294573" sldId="404"/>
            <ac:picMk id="6" creationId="{B3627067-30D0-4A26-8547-95E828BA00CE}"/>
          </ac:picMkLst>
        </pc:picChg>
        <pc:picChg chg="del">
          <ac:chgData name="arvind sharma" userId="5ee5e6062fd08289" providerId="LiveId" clId="{9D59AE49-1297-45B6-9C22-83E714E3757B}" dt="2022-04-21T22:24:43.765" v="4863" actId="478"/>
          <ac:picMkLst>
            <pc:docMk/>
            <pc:sldMk cId="2937294573" sldId="404"/>
            <ac:picMk id="67" creationId="{D384B555-4B8F-4EE1-AA69-85C9E965F84E}"/>
          </ac:picMkLst>
        </pc:picChg>
      </pc:sldChg>
      <pc:sldChg chg="addSp delSp modSp add mod delAnim">
        <pc:chgData name="arvind sharma" userId="5ee5e6062fd08289" providerId="LiveId" clId="{9D59AE49-1297-45B6-9C22-83E714E3757B}" dt="2022-04-22T19:04:11.366" v="8952" actId="1036"/>
        <pc:sldMkLst>
          <pc:docMk/>
          <pc:sldMk cId="248096142" sldId="405"/>
        </pc:sldMkLst>
        <pc:spChg chg="del">
          <ac:chgData name="arvind sharma" userId="5ee5e6062fd08289" providerId="LiveId" clId="{9D59AE49-1297-45B6-9C22-83E714E3757B}" dt="2022-04-21T22:41:43.561" v="5692" actId="478"/>
          <ac:spMkLst>
            <pc:docMk/>
            <pc:sldMk cId="248096142" sldId="405"/>
            <ac:spMk id="3" creationId="{23DF256B-B6E8-4CD2-B9A5-2972A4CC516D}"/>
          </ac:spMkLst>
        </pc:spChg>
        <pc:spChg chg="add mod">
          <ac:chgData name="arvind sharma" userId="5ee5e6062fd08289" providerId="LiveId" clId="{9D59AE49-1297-45B6-9C22-83E714E3757B}" dt="2022-04-21T22:41:43.561" v="5692" actId="478"/>
          <ac:spMkLst>
            <pc:docMk/>
            <pc:sldMk cId="248096142" sldId="405"/>
            <ac:spMk id="5" creationId="{E7601CA1-CAB7-4DDC-A5DE-EA5590B0A76C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9" creationId="{9DB80819-8B31-48BE-9779-F096C01C741A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0" creationId="{86840FCA-338F-45D3-BE88-3CB48CB1A7A7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1" creationId="{4204C399-756A-4A45-998A-B3FD27557D49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2" creationId="{20CB7B4B-7FED-4155-8422-ED8B65731D5A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4" creationId="{3CC7BC2D-7373-48BF-A2C2-13AC15DBA172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6" creationId="{BCECB646-48BD-45B0-9949-851E606AE4AE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8" creationId="{33153A94-C040-4D25-B959-F39EE94975F7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19" creationId="{06FBE230-D750-4536-8F56-BF543418F8CE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20" creationId="{A725F71B-D9E5-43C3-A1E6-094607230ACF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21" creationId="{7F5E77D1-6F2A-4F4F-AFFD-7490BFF9E9AC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27" creationId="{4EC1D1F7-C412-4FE2-A590-A77753928F7D}"/>
          </ac:spMkLst>
        </pc:spChg>
        <pc:spChg chg="del mod">
          <ac:chgData name="arvind sharma" userId="5ee5e6062fd08289" providerId="LiveId" clId="{9D59AE49-1297-45B6-9C22-83E714E3757B}" dt="2022-04-21T23:06:17.604" v="6813" actId="478"/>
          <ac:spMkLst>
            <pc:docMk/>
            <pc:sldMk cId="248096142" sldId="405"/>
            <ac:spMk id="28" creationId="{B15A6FCA-48ED-45E2-ACCC-18F3B6901621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29" creationId="{BFBD3B5F-8BDB-4339-A2BC-51058B7B8E3A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0" creationId="{F6388D88-A56C-4333-A192-43663FAE95A3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1" creationId="{6D65ABF2-5810-49B3-B334-48FE5C8D8D77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2" creationId="{2957561B-2BE6-41CC-922B-6879BABF3B0B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3" creationId="{3CB58105-FD29-4349-B53E-3DB9E748A8D2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5" creationId="{DA4B1ABD-F5A5-4E5B-8868-98BB9D218283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7" creationId="{CDB2D3FC-0616-4811-86E1-3F22E5BAF087}"/>
          </ac:spMkLst>
        </pc:spChg>
        <pc:spChg chg="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8" creationId="{A6A85296-F65D-4EF3-B99C-7164549F3CC9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39" creationId="{8B4F270B-E15A-4E01-B30E-F319CACFEC7A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40" creationId="{6176365F-1C23-40EA-9013-DA7C98DC6336}"/>
          </ac:spMkLst>
        </pc:spChg>
        <pc:spChg chg="add mod">
          <ac:chgData name="arvind sharma" userId="5ee5e6062fd08289" providerId="LiveId" clId="{9D59AE49-1297-45B6-9C22-83E714E3757B}" dt="2022-04-22T19:04:11.366" v="8952" actId="1036"/>
          <ac:spMkLst>
            <pc:docMk/>
            <pc:sldMk cId="248096142" sldId="405"/>
            <ac:spMk id="41" creationId="{DE8BA71C-79BD-4127-86BA-2DDC7E2A3FAF}"/>
          </ac:spMkLst>
        </pc:spChg>
        <pc:spChg chg="add mod">
          <ac:chgData name="arvind sharma" userId="5ee5e6062fd08289" providerId="LiveId" clId="{9D59AE49-1297-45B6-9C22-83E714E3757B}" dt="2022-04-22T19:04:06.600" v="8939" actId="1035"/>
          <ac:spMkLst>
            <pc:docMk/>
            <pc:sldMk cId="248096142" sldId="405"/>
            <ac:spMk id="42" creationId="{F726266D-DBBD-4EDE-AF5B-FAA80D108893}"/>
          </ac:spMkLst>
        </pc:spChg>
        <pc:grpChg chg="add mod">
          <ac:chgData name="arvind sharma" userId="5ee5e6062fd08289" providerId="LiveId" clId="{9D59AE49-1297-45B6-9C22-83E714E3757B}" dt="2022-04-22T19:04:06.600" v="8939" actId="1035"/>
          <ac:grpSpMkLst>
            <pc:docMk/>
            <pc:sldMk cId="248096142" sldId="405"/>
            <ac:grpSpMk id="8" creationId="{3C1F1351-58DE-463C-BE2F-852E70B9F045}"/>
          </ac:grpSpMkLst>
        </pc:grpChg>
        <pc:grpChg chg="add mod">
          <ac:chgData name="arvind sharma" userId="5ee5e6062fd08289" providerId="LiveId" clId="{9D59AE49-1297-45B6-9C22-83E714E3757B}" dt="2022-04-22T19:04:06.600" v="8939" actId="1035"/>
          <ac:grpSpMkLst>
            <pc:docMk/>
            <pc:sldMk cId="248096142" sldId="405"/>
            <ac:grpSpMk id="15" creationId="{914D15FD-C894-4314-A91E-DF3F562D4C25}"/>
          </ac:grpSpMkLst>
        </pc:grpChg>
        <pc:grpChg chg="add mod">
          <ac:chgData name="arvind sharma" userId="5ee5e6062fd08289" providerId="LiveId" clId="{9D59AE49-1297-45B6-9C22-83E714E3757B}" dt="2022-04-22T19:04:06.600" v="8939" actId="1035"/>
          <ac:grpSpMkLst>
            <pc:docMk/>
            <pc:sldMk cId="248096142" sldId="405"/>
            <ac:grpSpMk id="22" creationId="{C8105182-EEA5-4075-8F7A-F3CE4818CD19}"/>
          </ac:grpSpMkLst>
        </pc:grpChg>
        <pc:grpChg chg="mod">
          <ac:chgData name="arvind sharma" userId="5ee5e6062fd08289" providerId="LiveId" clId="{9D59AE49-1297-45B6-9C22-83E714E3757B}" dt="2022-04-22T19:04:06.600" v="8939" actId="1035"/>
          <ac:grpSpMkLst>
            <pc:docMk/>
            <pc:sldMk cId="248096142" sldId="405"/>
            <ac:grpSpMk id="23" creationId="{9A3EC6C0-CC52-471E-8C40-D237BB5A973E}"/>
          </ac:grpSpMkLst>
        </pc:grpChg>
        <pc:grpChg chg="add mod">
          <ac:chgData name="arvind sharma" userId="5ee5e6062fd08289" providerId="LiveId" clId="{9D59AE49-1297-45B6-9C22-83E714E3757B}" dt="2022-04-22T19:04:06.600" v="8939" actId="1035"/>
          <ac:grpSpMkLst>
            <pc:docMk/>
            <pc:sldMk cId="248096142" sldId="405"/>
            <ac:grpSpMk id="34" creationId="{06B52E92-82EF-4F8E-AF07-545326ADE679}"/>
          </ac:grpSpMkLst>
        </pc:grpChg>
        <pc:picChg chg="del mod">
          <ac:chgData name="arvind sharma" userId="5ee5e6062fd08289" providerId="LiveId" clId="{9D59AE49-1297-45B6-9C22-83E714E3757B}" dt="2022-04-21T23:05:08.779" v="6742" actId="478"/>
          <ac:picMkLst>
            <pc:docMk/>
            <pc:sldMk cId="248096142" sldId="405"/>
            <ac:picMk id="6" creationId="{B3627067-30D0-4A26-8547-95E828BA00CE}"/>
          </ac:picMkLst>
        </pc:pic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13" creationId="{DB90924A-83B7-4E65-88CF-449152AB4734}"/>
          </ac:cxnSpMkLst>
        </pc:cxn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17" creationId="{13B9D600-8DF2-4706-8893-3D814041CDA6}"/>
          </ac:cxnSpMkLst>
        </pc:cxn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24" creationId="{EAC38F6E-1CEF-44C3-AAC8-76B7E43676DB}"/>
          </ac:cxnSpMkLst>
        </pc:cxn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25" creationId="{6673311E-5733-48A6-9095-9F42828A9050}"/>
          </ac:cxnSpMkLst>
        </pc:cxn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26" creationId="{A0A58462-331A-4FDA-AB0C-73E88A11F533}"/>
          </ac:cxnSpMkLst>
        </pc:cxnChg>
        <pc:cxnChg chg="mod">
          <ac:chgData name="arvind sharma" userId="5ee5e6062fd08289" providerId="LiveId" clId="{9D59AE49-1297-45B6-9C22-83E714E3757B}" dt="2022-04-22T19:04:06.600" v="8939" actId="1035"/>
          <ac:cxnSpMkLst>
            <pc:docMk/>
            <pc:sldMk cId="248096142" sldId="405"/>
            <ac:cxnSpMk id="36" creationId="{F5D5E345-978E-42E1-9C9B-0F90D10BC968}"/>
          </ac:cxnSpMkLst>
        </pc:cxnChg>
      </pc:sldChg>
      <pc:sldChg chg="addSp modSp new mod">
        <pc:chgData name="arvind sharma" userId="5ee5e6062fd08289" providerId="LiveId" clId="{9D59AE49-1297-45B6-9C22-83E714E3757B}" dt="2022-04-25T20:34:57.749" v="12895" actId="732"/>
        <pc:sldMkLst>
          <pc:docMk/>
          <pc:sldMk cId="932492471" sldId="406"/>
        </pc:sldMkLst>
        <pc:spChg chg="mod">
          <ac:chgData name="arvind sharma" userId="5ee5e6062fd08289" providerId="LiveId" clId="{9D59AE49-1297-45B6-9C22-83E714E3757B}" dt="2022-04-21T23:09:27.542" v="7025" actId="20577"/>
          <ac:spMkLst>
            <pc:docMk/>
            <pc:sldMk cId="932492471" sldId="406"/>
            <ac:spMk id="2" creationId="{CE979823-07C9-4973-A300-13EA76CCC1E4}"/>
          </ac:spMkLst>
        </pc:spChg>
        <pc:spChg chg="mod">
          <ac:chgData name="arvind sharma" userId="5ee5e6062fd08289" providerId="LiveId" clId="{9D59AE49-1297-45B6-9C22-83E714E3757B}" dt="2022-04-25T16:22:49.783" v="12622" actId="20577"/>
          <ac:spMkLst>
            <pc:docMk/>
            <pc:sldMk cId="932492471" sldId="406"/>
            <ac:spMk id="3" creationId="{42177482-AD8E-46C6-AD42-3549C66A39E1}"/>
          </ac:spMkLst>
        </pc:spChg>
        <pc:picChg chg="add mod modCrop">
          <ac:chgData name="arvind sharma" userId="5ee5e6062fd08289" providerId="LiveId" clId="{9D59AE49-1297-45B6-9C22-83E714E3757B}" dt="2022-04-25T20:34:57.749" v="12895" actId="732"/>
          <ac:picMkLst>
            <pc:docMk/>
            <pc:sldMk cId="932492471" sldId="406"/>
            <ac:picMk id="5" creationId="{2C5E8757-7CE3-4208-A480-F7916C395070}"/>
          </ac:picMkLst>
        </pc:picChg>
      </pc:sldChg>
      <pc:sldChg chg="addSp delSp modSp add mod">
        <pc:chgData name="arvind sharma" userId="5ee5e6062fd08289" providerId="LiveId" clId="{9D59AE49-1297-45B6-9C22-83E714E3757B}" dt="2022-04-22T19:06:15.354" v="9015" actId="20577"/>
        <pc:sldMkLst>
          <pc:docMk/>
          <pc:sldMk cId="2126296134" sldId="407"/>
        </pc:sldMkLst>
        <pc:spChg chg="mod">
          <ac:chgData name="arvind sharma" userId="5ee5e6062fd08289" providerId="LiveId" clId="{9D59AE49-1297-45B6-9C22-83E714E3757B}" dt="2022-04-22T18:46:29.938" v="8117" actId="20577"/>
          <ac:spMkLst>
            <pc:docMk/>
            <pc:sldMk cId="2126296134" sldId="407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19:06:15.354" v="9015" actId="20577"/>
          <ac:spMkLst>
            <pc:docMk/>
            <pc:sldMk cId="2126296134" sldId="407"/>
            <ac:spMk id="5" creationId="{E7601CA1-CAB7-4DDC-A5DE-EA5590B0A76C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20" creationId="{A725F71B-D9E5-43C3-A1E6-094607230ACF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21" creationId="{7F5E77D1-6F2A-4F4F-AFFD-7490BFF9E9AC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32" creationId="{2957561B-2BE6-41CC-922B-6879BABF3B0B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33" creationId="{3CB58105-FD29-4349-B53E-3DB9E748A8D2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39" creationId="{8B4F270B-E15A-4E01-B30E-F319CACFEC7A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40" creationId="{6176365F-1C23-40EA-9013-DA7C98DC6336}"/>
          </ac:spMkLst>
        </pc:spChg>
        <pc:spChg chg="del mod">
          <ac:chgData name="arvind sharma" userId="5ee5e6062fd08289" providerId="LiveId" clId="{9D59AE49-1297-45B6-9C22-83E714E3757B}" dt="2022-04-22T18:50:12.444" v="8457" actId="478"/>
          <ac:spMkLst>
            <pc:docMk/>
            <pc:sldMk cId="2126296134" sldId="407"/>
            <ac:spMk id="41" creationId="{DE8BA71C-79BD-4127-86BA-2DDC7E2A3FAF}"/>
          </ac:spMkLst>
        </pc:spChg>
        <pc:spChg chg="del">
          <ac:chgData name="arvind sharma" userId="5ee5e6062fd08289" providerId="LiveId" clId="{9D59AE49-1297-45B6-9C22-83E714E3757B}" dt="2022-04-22T18:47:13.633" v="8120" actId="478"/>
          <ac:spMkLst>
            <pc:docMk/>
            <pc:sldMk cId="2126296134" sldId="407"/>
            <ac:spMk id="42" creationId="{F726266D-DBBD-4EDE-AF5B-FAA80D108893}"/>
          </ac:spMkLst>
        </pc:spChg>
        <pc:grpChg chg="del">
          <ac:chgData name="arvind sharma" userId="5ee5e6062fd08289" providerId="LiveId" clId="{9D59AE49-1297-45B6-9C22-83E714E3757B}" dt="2022-04-22T18:47:13.633" v="8120" actId="478"/>
          <ac:grpSpMkLst>
            <pc:docMk/>
            <pc:sldMk cId="2126296134" sldId="407"/>
            <ac:grpSpMk id="8" creationId="{3C1F1351-58DE-463C-BE2F-852E70B9F045}"/>
          </ac:grpSpMkLst>
        </pc:grpChg>
        <pc:grpChg chg="del">
          <ac:chgData name="arvind sharma" userId="5ee5e6062fd08289" providerId="LiveId" clId="{9D59AE49-1297-45B6-9C22-83E714E3757B}" dt="2022-04-22T18:47:13.633" v="8120" actId="478"/>
          <ac:grpSpMkLst>
            <pc:docMk/>
            <pc:sldMk cId="2126296134" sldId="407"/>
            <ac:grpSpMk id="15" creationId="{914D15FD-C894-4314-A91E-DF3F562D4C25}"/>
          </ac:grpSpMkLst>
        </pc:grpChg>
        <pc:grpChg chg="del">
          <ac:chgData name="arvind sharma" userId="5ee5e6062fd08289" providerId="LiveId" clId="{9D59AE49-1297-45B6-9C22-83E714E3757B}" dt="2022-04-22T18:47:13.633" v="8120" actId="478"/>
          <ac:grpSpMkLst>
            <pc:docMk/>
            <pc:sldMk cId="2126296134" sldId="407"/>
            <ac:grpSpMk id="22" creationId="{C8105182-EEA5-4075-8F7A-F3CE4818CD19}"/>
          </ac:grpSpMkLst>
        </pc:grpChg>
        <pc:grpChg chg="del">
          <ac:chgData name="arvind sharma" userId="5ee5e6062fd08289" providerId="LiveId" clId="{9D59AE49-1297-45B6-9C22-83E714E3757B}" dt="2022-04-22T18:47:13.633" v="8120" actId="478"/>
          <ac:grpSpMkLst>
            <pc:docMk/>
            <pc:sldMk cId="2126296134" sldId="407"/>
            <ac:grpSpMk id="34" creationId="{06B52E92-82EF-4F8E-AF07-545326ADE679}"/>
          </ac:grpSpMkLst>
        </pc:grpChg>
        <pc:picChg chg="add mod">
          <ac:chgData name="arvind sharma" userId="5ee5e6062fd08289" providerId="LiveId" clId="{9D59AE49-1297-45B6-9C22-83E714E3757B}" dt="2022-04-22T19:00:23.465" v="8739" actId="1076"/>
          <ac:picMkLst>
            <pc:docMk/>
            <pc:sldMk cId="2126296134" sldId="407"/>
            <ac:picMk id="4" creationId="{58CC49AD-748C-4EB5-B10C-1FC056833DDD}"/>
          </ac:picMkLst>
        </pc:picChg>
      </pc:sldChg>
      <pc:sldChg chg="addSp delSp modSp add mod delAnim modAnim">
        <pc:chgData name="arvind sharma" userId="5ee5e6062fd08289" providerId="LiveId" clId="{9D59AE49-1297-45B6-9C22-83E714E3757B}" dt="2022-04-25T20:36:03.371" v="12899"/>
        <pc:sldMkLst>
          <pc:docMk/>
          <pc:sldMk cId="2798443181" sldId="408"/>
        </pc:sldMkLst>
        <pc:spChg chg="mod">
          <ac:chgData name="arvind sharma" userId="5ee5e6062fd08289" providerId="LiveId" clId="{9D59AE49-1297-45B6-9C22-83E714E3757B}" dt="2022-04-22T19:56:00.671" v="9098" actId="20577"/>
          <ac:spMkLst>
            <pc:docMk/>
            <pc:sldMk cId="2798443181" sldId="408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20:23:53.428" v="9248" actId="20577"/>
          <ac:spMkLst>
            <pc:docMk/>
            <pc:sldMk cId="2798443181" sldId="408"/>
            <ac:spMk id="3" creationId="{23DF256B-B6E8-4CD2-B9A5-2972A4CC516D}"/>
          </ac:spMkLst>
        </pc:spChg>
        <pc:spChg chg="del">
          <ac:chgData name="arvind sharma" userId="5ee5e6062fd08289" providerId="LiveId" clId="{9D59AE49-1297-45B6-9C22-83E714E3757B}" dt="2022-04-22T19:51:32.775" v="9053" actId="478"/>
          <ac:spMkLst>
            <pc:docMk/>
            <pc:sldMk cId="2798443181" sldId="408"/>
            <ac:spMk id="66" creationId="{BB3EC90D-FC35-4034-8CD7-D25EACD5F768}"/>
          </ac:spMkLst>
        </pc:spChg>
        <pc:spChg chg="del">
          <ac:chgData name="arvind sharma" userId="5ee5e6062fd08289" providerId="LiveId" clId="{9D59AE49-1297-45B6-9C22-83E714E3757B}" dt="2022-04-22T19:51:32.775" v="9053" actId="478"/>
          <ac:spMkLst>
            <pc:docMk/>
            <pc:sldMk cId="2798443181" sldId="408"/>
            <ac:spMk id="68" creationId="{B2171E3F-1286-4930-9462-2A330E524692}"/>
          </ac:spMkLst>
        </pc:spChg>
        <pc:grpChg chg="del">
          <ac:chgData name="arvind sharma" userId="5ee5e6062fd08289" providerId="LiveId" clId="{9D59AE49-1297-45B6-9C22-83E714E3757B}" dt="2022-04-22T19:51:32.775" v="9053" actId="478"/>
          <ac:grpSpMkLst>
            <pc:docMk/>
            <pc:sldMk cId="2798443181" sldId="408"/>
            <ac:grpSpMk id="15" creationId="{061C71B3-BA57-4BEF-9B81-C0FC19CF3307}"/>
          </ac:grpSpMkLst>
        </pc:grpChg>
        <pc:grpChg chg="del">
          <ac:chgData name="arvind sharma" userId="5ee5e6062fd08289" providerId="LiveId" clId="{9D59AE49-1297-45B6-9C22-83E714E3757B}" dt="2022-04-22T19:51:32.775" v="9053" actId="478"/>
          <ac:grpSpMkLst>
            <pc:docMk/>
            <pc:sldMk cId="2798443181" sldId="408"/>
            <ac:grpSpMk id="34" creationId="{ADB4F3D0-9B25-4E1C-BDF3-54AA0F6A2E35}"/>
          </ac:grpSpMkLst>
        </pc:grpChg>
        <pc:grpChg chg="del">
          <ac:chgData name="arvind sharma" userId="5ee5e6062fd08289" providerId="LiveId" clId="{9D59AE49-1297-45B6-9C22-83E714E3757B}" dt="2022-04-22T19:51:32.775" v="9053" actId="478"/>
          <ac:grpSpMkLst>
            <pc:docMk/>
            <pc:sldMk cId="2798443181" sldId="408"/>
            <ac:grpSpMk id="42" creationId="{075D1470-4C22-4615-A910-C9D475739522}"/>
          </ac:grpSpMkLst>
        </pc:grpChg>
        <pc:picChg chg="del">
          <ac:chgData name="arvind sharma" userId="5ee5e6062fd08289" providerId="LiveId" clId="{9D59AE49-1297-45B6-9C22-83E714E3757B}" dt="2022-04-22T19:51:07.224" v="9020" actId="478"/>
          <ac:picMkLst>
            <pc:docMk/>
            <pc:sldMk cId="2798443181" sldId="408"/>
            <ac:picMk id="5" creationId="{F0D713C4-B50B-4ECB-A8A2-EF4CE6448A9E}"/>
          </ac:picMkLst>
        </pc:picChg>
        <pc:picChg chg="add mod modCrop">
          <ac:chgData name="arvind sharma" userId="5ee5e6062fd08289" providerId="LiveId" clId="{9D59AE49-1297-45B6-9C22-83E714E3757B}" dt="2022-04-22T20:00:03.981" v="9138" actId="12789"/>
          <ac:picMkLst>
            <pc:docMk/>
            <pc:sldMk cId="2798443181" sldId="408"/>
            <ac:picMk id="6" creationId="{7CB71EF1-24A8-4ED3-93C6-ABD3C44CD5CE}"/>
          </ac:picMkLst>
        </pc:picChg>
        <pc:picChg chg="add mod modCrop">
          <ac:chgData name="arvind sharma" userId="5ee5e6062fd08289" providerId="LiveId" clId="{9D59AE49-1297-45B6-9C22-83E714E3757B}" dt="2022-04-22T20:00:03.981" v="9138" actId="12789"/>
          <ac:picMkLst>
            <pc:docMk/>
            <pc:sldMk cId="2798443181" sldId="408"/>
            <ac:picMk id="8" creationId="{6DD77E4E-A73C-46C1-B12A-539AFBAAD855}"/>
          </ac:picMkLst>
        </pc:picChg>
        <pc:picChg chg="add mod modCrop">
          <ac:chgData name="arvind sharma" userId="5ee5e6062fd08289" providerId="LiveId" clId="{9D59AE49-1297-45B6-9C22-83E714E3757B}" dt="2022-04-22T20:00:03.981" v="9138" actId="12789"/>
          <ac:picMkLst>
            <pc:docMk/>
            <pc:sldMk cId="2798443181" sldId="408"/>
            <ac:picMk id="10" creationId="{3BC9E0F3-5FFD-4BBE-AE8B-F90891185EC5}"/>
          </ac:picMkLst>
        </pc:picChg>
        <pc:picChg chg="del">
          <ac:chgData name="arvind sharma" userId="5ee5e6062fd08289" providerId="LiveId" clId="{9D59AE49-1297-45B6-9C22-83E714E3757B}" dt="2022-04-22T19:51:32.775" v="9053" actId="478"/>
          <ac:picMkLst>
            <pc:docMk/>
            <pc:sldMk cId="2798443181" sldId="408"/>
            <ac:picMk id="67" creationId="{D384B555-4B8F-4EE1-AA69-85C9E965F84E}"/>
          </ac:picMkLst>
        </pc:picChg>
      </pc:sldChg>
      <pc:sldChg chg="modSp new del mod">
        <pc:chgData name="arvind sharma" userId="5ee5e6062fd08289" providerId="LiveId" clId="{9D59AE49-1297-45B6-9C22-83E714E3757B}" dt="2022-04-22T20:24:16.437" v="9250" actId="47"/>
        <pc:sldMkLst>
          <pc:docMk/>
          <pc:sldMk cId="3632696685" sldId="409"/>
        </pc:sldMkLst>
        <pc:spChg chg="mod">
          <ac:chgData name="arvind sharma" userId="5ee5e6062fd08289" providerId="LiveId" clId="{9D59AE49-1297-45B6-9C22-83E714E3757B}" dt="2022-04-22T19:53:41.637" v="9072" actId="20577"/>
          <ac:spMkLst>
            <pc:docMk/>
            <pc:sldMk cId="3632696685" sldId="409"/>
            <ac:spMk id="2" creationId="{4CD335A5-2037-4822-8EC0-857DCF633A89}"/>
          </ac:spMkLst>
        </pc:spChg>
        <pc:spChg chg="mod">
          <ac:chgData name="arvind sharma" userId="5ee5e6062fd08289" providerId="LiveId" clId="{9D59AE49-1297-45B6-9C22-83E714E3757B}" dt="2022-04-22T19:54:03.517" v="9079" actId="122"/>
          <ac:spMkLst>
            <pc:docMk/>
            <pc:sldMk cId="3632696685" sldId="409"/>
            <ac:spMk id="3" creationId="{95F413BC-F498-454B-BDAA-843E926FF267}"/>
          </ac:spMkLst>
        </pc:spChg>
      </pc:sldChg>
      <pc:sldChg chg="addSp delSp modSp add mod setBg modAnim">
        <pc:chgData name="arvind sharma" userId="5ee5e6062fd08289" providerId="LiveId" clId="{9D59AE49-1297-45B6-9C22-83E714E3757B}" dt="2022-04-25T20:36:09.976" v="12903"/>
        <pc:sldMkLst>
          <pc:docMk/>
          <pc:sldMk cId="2046151500" sldId="410"/>
        </pc:sldMkLst>
        <pc:spChg chg="mod">
          <ac:chgData name="arvind sharma" userId="5ee5e6062fd08289" providerId="LiveId" clId="{9D59AE49-1297-45B6-9C22-83E714E3757B}" dt="2022-04-22T20:42:37.712" v="9507" actId="26606"/>
          <ac:spMkLst>
            <pc:docMk/>
            <pc:sldMk cId="2046151500" sldId="410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2T20:45:18.920" v="9531" actId="20577"/>
          <ac:spMkLst>
            <pc:docMk/>
            <pc:sldMk cId="2046151500" sldId="410"/>
            <ac:spMk id="3" creationId="{23DF256B-B6E8-4CD2-B9A5-2972A4CC516D}"/>
          </ac:spMkLst>
        </pc:spChg>
        <pc:spChg chg="add del">
          <ac:chgData name="arvind sharma" userId="5ee5e6062fd08289" providerId="LiveId" clId="{9D59AE49-1297-45B6-9C22-83E714E3757B}" dt="2022-04-22T20:41:35.374" v="9488" actId="26606"/>
          <ac:spMkLst>
            <pc:docMk/>
            <pc:sldMk cId="2046151500" sldId="410"/>
            <ac:spMk id="14" creationId="{2B566528-1B12-4246-9431-5C2D7D081168}"/>
          </ac:spMkLst>
        </pc:spChg>
        <pc:spChg chg="add del">
          <ac:chgData name="arvind sharma" userId="5ee5e6062fd08289" providerId="LiveId" clId="{9D59AE49-1297-45B6-9C22-83E714E3757B}" dt="2022-04-22T20:42:37.712" v="9507" actId="26606"/>
          <ac:spMkLst>
            <pc:docMk/>
            <pc:sldMk cId="2046151500" sldId="410"/>
            <ac:spMk id="28" creationId="{352BEC0E-22F8-46D0-9632-375DB541B06C}"/>
          </ac:spMkLst>
        </pc:spChg>
        <pc:spChg chg="add del">
          <ac:chgData name="arvind sharma" userId="5ee5e6062fd08289" providerId="LiveId" clId="{9D59AE49-1297-45B6-9C22-83E714E3757B}" dt="2022-04-22T20:42:37.712" v="9507" actId="26606"/>
          <ac:spMkLst>
            <pc:docMk/>
            <pc:sldMk cId="2046151500" sldId="410"/>
            <ac:spMk id="30" creationId="{3FCFB1DE-0B7E-48CC-BA90-B2AB0889F9D6}"/>
          </ac:spMkLst>
        </pc:spChg>
        <pc:grpChg chg="add del">
          <ac:chgData name="arvind sharma" userId="5ee5e6062fd08289" providerId="LiveId" clId="{9D59AE49-1297-45B6-9C22-83E714E3757B}" dt="2022-04-22T20:41:35.374" v="9488" actId="26606"/>
          <ac:grpSpMkLst>
            <pc:docMk/>
            <pc:sldMk cId="2046151500" sldId="410"/>
            <ac:grpSpMk id="16" creationId="{5995D10D-E9C9-47DB-AE7E-801FEF38F5C9}"/>
          </ac:grpSpMkLst>
        </pc:grpChg>
        <pc:grpChg chg="add del">
          <ac:chgData name="arvind sharma" userId="5ee5e6062fd08289" providerId="LiveId" clId="{9D59AE49-1297-45B6-9C22-83E714E3757B}" dt="2022-04-22T20:41:35.374" v="9488" actId="26606"/>
          <ac:grpSpMkLst>
            <pc:docMk/>
            <pc:sldMk cId="2046151500" sldId="410"/>
            <ac:grpSpMk id="20" creationId="{828A5161-06F1-46CF-8AD7-844680A59E13}"/>
          </ac:grpSpMkLst>
        </pc:grpChg>
        <pc:picChg chg="add mod ord modCrop">
          <ac:chgData name="arvind sharma" userId="5ee5e6062fd08289" providerId="LiveId" clId="{9D59AE49-1297-45B6-9C22-83E714E3757B}" dt="2022-04-22T20:45:53.027" v="9543" actId="1035"/>
          <ac:picMkLst>
            <pc:docMk/>
            <pc:sldMk cId="2046151500" sldId="410"/>
            <ac:picMk id="5" creationId="{B0ACCC81-46AA-4DA6-8646-988CEE4B7E72}"/>
          </ac:picMkLst>
        </pc:picChg>
        <pc:picChg chg="del">
          <ac:chgData name="arvind sharma" userId="5ee5e6062fd08289" providerId="LiveId" clId="{9D59AE49-1297-45B6-9C22-83E714E3757B}" dt="2022-04-22T20:39:29.191" v="9482" actId="478"/>
          <ac:picMkLst>
            <pc:docMk/>
            <pc:sldMk cId="2046151500" sldId="410"/>
            <ac:picMk id="6" creationId="{7CB71EF1-24A8-4ED3-93C6-ABD3C44CD5CE}"/>
          </ac:picMkLst>
        </pc:picChg>
        <pc:picChg chg="del">
          <ac:chgData name="arvind sharma" userId="5ee5e6062fd08289" providerId="LiveId" clId="{9D59AE49-1297-45B6-9C22-83E714E3757B}" dt="2022-04-22T20:39:29.191" v="9482" actId="478"/>
          <ac:picMkLst>
            <pc:docMk/>
            <pc:sldMk cId="2046151500" sldId="410"/>
            <ac:picMk id="8" creationId="{6DD77E4E-A73C-46C1-B12A-539AFBAAD855}"/>
          </ac:picMkLst>
        </pc:picChg>
        <pc:picChg chg="add mod ord modCrop">
          <ac:chgData name="arvind sharma" userId="5ee5e6062fd08289" providerId="LiveId" clId="{9D59AE49-1297-45B6-9C22-83E714E3757B}" dt="2022-04-22T20:45:53.027" v="9543" actId="1035"/>
          <ac:picMkLst>
            <pc:docMk/>
            <pc:sldMk cId="2046151500" sldId="410"/>
            <ac:picMk id="9" creationId="{8B2FA94A-3CFE-43F0-91ED-3D8237B40408}"/>
          </ac:picMkLst>
        </pc:picChg>
        <pc:picChg chg="del">
          <ac:chgData name="arvind sharma" userId="5ee5e6062fd08289" providerId="LiveId" clId="{9D59AE49-1297-45B6-9C22-83E714E3757B}" dt="2022-04-22T20:39:29.191" v="9482" actId="478"/>
          <ac:picMkLst>
            <pc:docMk/>
            <pc:sldMk cId="2046151500" sldId="410"/>
            <ac:picMk id="10" creationId="{3BC9E0F3-5FFD-4BBE-AE8B-F90891185EC5}"/>
          </ac:picMkLst>
        </pc:picChg>
        <pc:picChg chg="add del mod">
          <ac:chgData name="arvind sharma" userId="5ee5e6062fd08289" providerId="LiveId" clId="{9D59AE49-1297-45B6-9C22-83E714E3757B}" dt="2022-04-22T21:09:56.699" v="9547" actId="478"/>
          <ac:picMkLst>
            <pc:docMk/>
            <pc:sldMk cId="2046151500" sldId="410"/>
            <ac:picMk id="11" creationId="{ADF09E7E-60B5-4D14-8C11-C027ECEB6CA9}"/>
          </ac:picMkLst>
        </pc:picChg>
        <pc:picChg chg="add mod modCrop">
          <ac:chgData name="arvind sharma" userId="5ee5e6062fd08289" providerId="LiveId" clId="{9D59AE49-1297-45B6-9C22-83E714E3757B}" dt="2022-04-22T20:45:53.027" v="9543" actId="1035"/>
          <ac:picMkLst>
            <pc:docMk/>
            <pc:sldMk cId="2046151500" sldId="410"/>
            <ac:picMk id="19" creationId="{05ECED92-ECAA-4F81-B33A-C6BDDECEC59A}"/>
          </ac:picMkLst>
        </pc:picChg>
        <pc:picChg chg="add del mod modCrop">
          <ac:chgData name="arvind sharma" userId="5ee5e6062fd08289" providerId="LiveId" clId="{9D59AE49-1297-45B6-9C22-83E714E3757B}" dt="2022-04-22T20:43:07.986" v="9513" actId="478"/>
          <ac:picMkLst>
            <pc:docMk/>
            <pc:sldMk cId="2046151500" sldId="410"/>
            <ac:picMk id="23" creationId="{AE4E9E2E-D631-4777-9C8B-3B6213D2B445}"/>
          </ac:picMkLst>
        </pc:picChg>
        <pc:picChg chg="add mod">
          <ac:chgData name="arvind sharma" userId="5ee5e6062fd08289" providerId="LiveId" clId="{9D59AE49-1297-45B6-9C22-83E714E3757B}" dt="2022-04-22T20:45:53.027" v="9543" actId="1035"/>
          <ac:picMkLst>
            <pc:docMk/>
            <pc:sldMk cId="2046151500" sldId="410"/>
            <ac:picMk id="24" creationId="{15EB0AA1-9A73-4563-987E-93C70B333C8E}"/>
          </ac:picMkLst>
        </pc:picChg>
      </pc:sldChg>
      <pc:sldChg chg="addSp delSp modSp add mod modAnim">
        <pc:chgData name="arvind sharma" userId="5ee5e6062fd08289" providerId="LiveId" clId="{9D59AE49-1297-45B6-9C22-83E714E3757B}" dt="2022-04-25T20:36:20.016" v="12912"/>
        <pc:sldMkLst>
          <pc:docMk/>
          <pc:sldMk cId="3311156580" sldId="411"/>
        </pc:sldMkLst>
        <pc:spChg chg="mod">
          <ac:chgData name="arvind sharma" userId="5ee5e6062fd08289" providerId="LiveId" clId="{9D59AE49-1297-45B6-9C22-83E714E3757B}" dt="2022-04-22T21:29:03.792" v="9734" actId="20577"/>
          <ac:spMkLst>
            <pc:docMk/>
            <pc:sldMk cId="3311156580" sldId="411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5T13:51:30.399" v="11626" actId="20577"/>
          <ac:spMkLst>
            <pc:docMk/>
            <pc:sldMk cId="3311156580" sldId="411"/>
            <ac:spMk id="3" creationId="{23DF256B-B6E8-4CD2-B9A5-2972A4CC516D}"/>
          </ac:spMkLst>
        </pc:spChg>
        <pc:spChg chg="add mod">
          <ac:chgData name="arvind sharma" userId="5ee5e6062fd08289" providerId="LiveId" clId="{9D59AE49-1297-45B6-9C22-83E714E3757B}" dt="2022-04-22T21:36:53.779" v="10156" actId="255"/>
          <ac:spMkLst>
            <pc:docMk/>
            <pc:sldMk cId="3311156580" sldId="411"/>
            <ac:spMk id="4" creationId="{3B79DFB6-3B76-4373-BCD0-1A1119AA8410}"/>
          </ac:spMkLst>
        </pc:spChg>
        <pc:spChg chg="add mod">
          <ac:chgData name="arvind sharma" userId="5ee5e6062fd08289" providerId="LiveId" clId="{9D59AE49-1297-45B6-9C22-83E714E3757B}" dt="2022-04-22T21:35:10.038" v="10081" actId="164"/>
          <ac:spMkLst>
            <pc:docMk/>
            <pc:sldMk cId="3311156580" sldId="411"/>
            <ac:spMk id="6" creationId="{811509B8-ED7C-4906-9FC3-32271B9248BE}"/>
          </ac:spMkLst>
        </pc:spChg>
        <pc:spChg chg="add mod">
          <ac:chgData name="arvind sharma" userId="5ee5e6062fd08289" providerId="LiveId" clId="{9D59AE49-1297-45B6-9C22-83E714E3757B}" dt="2022-04-22T21:37:33.228" v="10170" actId="20577"/>
          <ac:spMkLst>
            <pc:docMk/>
            <pc:sldMk cId="3311156580" sldId="411"/>
            <ac:spMk id="12" creationId="{7561256A-88A4-461B-858E-9B6414E8F9F2}"/>
          </ac:spMkLst>
        </pc:spChg>
        <pc:spChg chg="add mod">
          <ac:chgData name="arvind sharma" userId="5ee5e6062fd08289" providerId="LiveId" clId="{9D59AE49-1297-45B6-9C22-83E714E3757B}" dt="2022-04-22T21:37:37.934" v="10172" actId="20577"/>
          <ac:spMkLst>
            <pc:docMk/>
            <pc:sldMk cId="3311156580" sldId="411"/>
            <ac:spMk id="16" creationId="{6F95FA4C-A15A-46CD-A824-6333EEC4B9C3}"/>
          </ac:spMkLst>
        </pc:spChg>
        <pc:spChg chg="add mod">
          <ac:chgData name="arvind sharma" userId="5ee5e6062fd08289" providerId="LiveId" clId="{9D59AE49-1297-45B6-9C22-83E714E3757B}" dt="2022-04-22T21:37:15.284" v="10167" actId="164"/>
          <ac:spMkLst>
            <pc:docMk/>
            <pc:sldMk cId="3311156580" sldId="411"/>
            <ac:spMk id="20" creationId="{87C49403-4026-4327-8E18-65F41A72212B}"/>
          </ac:spMkLst>
        </pc:spChg>
        <pc:spChg chg="add mod">
          <ac:chgData name="arvind sharma" userId="5ee5e6062fd08289" providerId="LiveId" clId="{9D59AE49-1297-45B6-9C22-83E714E3757B}" dt="2022-04-25T13:51:56.877" v="11628" actId="164"/>
          <ac:spMkLst>
            <pc:docMk/>
            <pc:sldMk cId="3311156580" sldId="411"/>
            <ac:spMk id="21" creationId="{D2455A19-4A6A-44FF-B8D2-074A35D77AAF}"/>
          </ac:spMkLst>
        </pc:spChg>
        <pc:spChg chg="add mod">
          <ac:chgData name="arvind sharma" userId="5ee5e6062fd08289" providerId="LiveId" clId="{9D59AE49-1297-45B6-9C22-83E714E3757B}" dt="2022-04-25T04:17:27.654" v="10576" actId="1076"/>
          <ac:spMkLst>
            <pc:docMk/>
            <pc:sldMk cId="3311156580" sldId="411"/>
            <ac:spMk id="22" creationId="{E5CBB4AE-BEE3-479F-BA41-284E2D70AC4E}"/>
          </ac:spMkLst>
        </pc:spChg>
        <pc:spChg chg="add del mod">
          <ac:chgData name="arvind sharma" userId="5ee5e6062fd08289" providerId="LiveId" clId="{9D59AE49-1297-45B6-9C22-83E714E3757B}" dt="2022-04-25T04:41:21.705" v="10633" actId="21"/>
          <ac:spMkLst>
            <pc:docMk/>
            <pc:sldMk cId="3311156580" sldId="411"/>
            <ac:spMk id="23" creationId="{5BF11B6E-0FDA-4FF8-B1B9-E902E0AB9173}"/>
          </ac:spMkLst>
        </pc:spChg>
        <pc:spChg chg="add mod">
          <ac:chgData name="arvind sharma" userId="5ee5e6062fd08289" providerId="LiveId" clId="{9D59AE49-1297-45B6-9C22-83E714E3757B}" dt="2022-04-25T13:51:56.877" v="11628" actId="164"/>
          <ac:spMkLst>
            <pc:docMk/>
            <pc:sldMk cId="3311156580" sldId="411"/>
            <ac:spMk id="25" creationId="{249D32CE-A604-4A6C-9DA2-03EADD0326BB}"/>
          </ac:spMkLst>
        </pc:spChg>
        <pc:spChg chg="add mod">
          <ac:chgData name="arvind sharma" userId="5ee5e6062fd08289" providerId="LiveId" clId="{9D59AE49-1297-45B6-9C22-83E714E3757B}" dt="2022-04-25T13:51:56.877" v="11628" actId="164"/>
          <ac:spMkLst>
            <pc:docMk/>
            <pc:sldMk cId="3311156580" sldId="411"/>
            <ac:spMk id="26" creationId="{32933F05-6CEE-4E28-AEA4-7AE1DED5F8CD}"/>
          </ac:spMkLst>
        </pc:spChg>
        <pc:spChg chg="add mod">
          <ac:chgData name="arvind sharma" userId="5ee5e6062fd08289" providerId="LiveId" clId="{9D59AE49-1297-45B6-9C22-83E714E3757B}" dt="2022-04-25T13:51:56.877" v="11628" actId="164"/>
          <ac:spMkLst>
            <pc:docMk/>
            <pc:sldMk cId="3311156580" sldId="411"/>
            <ac:spMk id="30" creationId="{8451316D-C8B4-48C8-8A1C-72C61FA68286}"/>
          </ac:spMkLst>
        </pc:spChg>
        <pc:spChg chg="add mod">
          <ac:chgData name="arvind sharma" userId="5ee5e6062fd08289" providerId="LiveId" clId="{9D59AE49-1297-45B6-9C22-83E714E3757B}" dt="2022-04-25T13:51:56.877" v="11628" actId="164"/>
          <ac:spMkLst>
            <pc:docMk/>
            <pc:sldMk cId="3311156580" sldId="411"/>
            <ac:spMk id="31" creationId="{CFD146A4-ED60-4909-BA6E-AEC932D4D85B}"/>
          </ac:spMkLst>
        </pc:spChg>
        <pc:spChg chg="add mod">
          <ac:chgData name="arvind sharma" userId="5ee5e6062fd08289" providerId="LiveId" clId="{9D59AE49-1297-45B6-9C22-83E714E3757B}" dt="2022-04-25T13:50:34.317" v="11610" actId="14100"/>
          <ac:spMkLst>
            <pc:docMk/>
            <pc:sldMk cId="3311156580" sldId="411"/>
            <ac:spMk id="32" creationId="{31A762EE-DBB8-43F8-A78A-1EAC4A7FA4DE}"/>
          </ac:spMkLst>
        </pc:spChg>
        <pc:spChg chg="add mod">
          <ac:chgData name="arvind sharma" userId="5ee5e6062fd08289" providerId="LiveId" clId="{9D59AE49-1297-45B6-9C22-83E714E3757B}" dt="2022-04-25T13:49:11.622" v="11570" actId="207"/>
          <ac:spMkLst>
            <pc:docMk/>
            <pc:sldMk cId="3311156580" sldId="411"/>
            <ac:spMk id="33" creationId="{9BCCFCB0-1AF1-4D78-AA4A-9B0D46B46783}"/>
          </ac:spMkLst>
        </pc:spChg>
        <pc:grpChg chg="add mod">
          <ac:chgData name="arvind sharma" userId="5ee5e6062fd08289" providerId="LiveId" clId="{9D59AE49-1297-45B6-9C22-83E714E3757B}" dt="2022-04-22T21:37:15.284" v="10167" actId="164"/>
          <ac:grpSpMkLst>
            <pc:docMk/>
            <pc:sldMk cId="3311156580" sldId="411"/>
            <ac:grpSpMk id="10" creationId="{37E5D42F-DBEC-4286-88B3-CB79AAEB6FAA}"/>
          </ac:grpSpMkLst>
        </pc:grpChg>
        <pc:grpChg chg="add mod">
          <ac:chgData name="arvind sharma" userId="5ee5e6062fd08289" providerId="LiveId" clId="{9D59AE49-1297-45B6-9C22-83E714E3757B}" dt="2022-04-25T04:17:27.654" v="10576" actId="1076"/>
          <ac:grpSpMkLst>
            <pc:docMk/>
            <pc:sldMk cId="3311156580" sldId="411"/>
            <ac:grpSpMk id="18" creationId="{E33E7B09-CFFE-422D-9FFC-164869BB2CBC}"/>
          </ac:grpSpMkLst>
        </pc:grpChg>
        <pc:grpChg chg="add mod">
          <ac:chgData name="arvind sharma" userId="5ee5e6062fd08289" providerId="LiveId" clId="{9D59AE49-1297-45B6-9C22-83E714E3757B}" dt="2022-04-25T13:51:56.877" v="11628" actId="164"/>
          <ac:grpSpMkLst>
            <pc:docMk/>
            <pc:sldMk cId="3311156580" sldId="411"/>
            <ac:grpSpMk id="34" creationId="{83A5C35D-5C28-40AA-873E-0AFAC7738498}"/>
          </ac:grpSpMkLst>
        </pc:grpChg>
        <pc:picChg chg="del">
          <ac:chgData name="arvind sharma" userId="5ee5e6062fd08289" providerId="LiveId" clId="{9D59AE49-1297-45B6-9C22-83E714E3757B}" dt="2022-04-22T21:10:00.850" v="9548" actId="478"/>
          <ac:picMkLst>
            <pc:docMk/>
            <pc:sldMk cId="3311156580" sldId="411"/>
            <ac:picMk id="5" creationId="{B0ACCC81-46AA-4DA6-8646-988CEE4B7E72}"/>
          </ac:picMkLst>
        </pc:picChg>
        <pc:picChg chg="del">
          <ac:chgData name="arvind sharma" userId="5ee5e6062fd08289" providerId="LiveId" clId="{9D59AE49-1297-45B6-9C22-83E714E3757B}" dt="2022-04-22T21:10:00.850" v="9548" actId="478"/>
          <ac:picMkLst>
            <pc:docMk/>
            <pc:sldMk cId="3311156580" sldId="411"/>
            <ac:picMk id="9" creationId="{8B2FA94A-3CFE-43F0-91ED-3D8237B40408}"/>
          </ac:picMkLst>
        </pc:picChg>
        <pc:picChg chg="mod">
          <ac:chgData name="arvind sharma" userId="5ee5e6062fd08289" providerId="LiveId" clId="{9D59AE49-1297-45B6-9C22-83E714E3757B}" dt="2022-04-25T04:44:50.232" v="10868" actId="1076"/>
          <ac:picMkLst>
            <pc:docMk/>
            <pc:sldMk cId="3311156580" sldId="411"/>
            <ac:picMk id="11" creationId="{ADF09E7E-60B5-4D14-8C11-C027ECEB6CA9}"/>
          </ac:picMkLst>
        </pc:picChg>
        <pc:picChg chg="del">
          <ac:chgData name="arvind sharma" userId="5ee5e6062fd08289" providerId="LiveId" clId="{9D59AE49-1297-45B6-9C22-83E714E3757B}" dt="2022-04-22T21:10:00.850" v="9548" actId="478"/>
          <ac:picMkLst>
            <pc:docMk/>
            <pc:sldMk cId="3311156580" sldId="411"/>
            <ac:picMk id="19" creationId="{05ECED92-ECAA-4F81-B33A-C6BDDECEC59A}"/>
          </ac:picMkLst>
        </pc:picChg>
        <pc:picChg chg="del">
          <ac:chgData name="arvind sharma" userId="5ee5e6062fd08289" providerId="LiveId" clId="{9D59AE49-1297-45B6-9C22-83E714E3757B}" dt="2022-04-22T21:10:00.850" v="9548" actId="478"/>
          <ac:picMkLst>
            <pc:docMk/>
            <pc:sldMk cId="3311156580" sldId="411"/>
            <ac:picMk id="24" creationId="{15EB0AA1-9A73-4563-987E-93C70B333C8E}"/>
          </ac:picMkLst>
        </pc:picChg>
        <pc:cxnChg chg="add mod">
          <ac:chgData name="arvind sharma" userId="5ee5e6062fd08289" providerId="LiveId" clId="{9D59AE49-1297-45B6-9C22-83E714E3757B}" dt="2022-04-22T21:35:52.557" v="10121" actId="1037"/>
          <ac:cxnSpMkLst>
            <pc:docMk/>
            <pc:sldMk cId="3311156580" sldId="411"/>
            <ac:cxnSpMk id="8" creationId="{5A1F48FB-9428-400A-991E-2E7ADF141EE5}"/>
          </ac:cxnSpMkLst>
        </pc:cxnChg>
        <pc:cxnChg chg="add mod">
          <ac:chgData name="arvind sharma" userId="5ee5e6062fd08289" providerId="LiveId" clId="{9D59AE49-1297-45B6-9C22-83E714E3757B}" dt="2022-04-22T21:36:06.142" v="10123" actId="1035"/>
          <ac:cxnSpMkLst>
            <pc:docMk/>
            <pc:sldMk cId="3311156580" sldId="411"/>
            <ac:cxnSpMk id="13" creationId="{DD5D249E-3E8D-4691-BC9D-D397F997C8C1}"/>
          </ac:cxnSpMkLst>
        </pc:cxnChg>
        <pc:cxnChg chg="add mod">
          <ac:chgData name="arvind sharma" userId="5ee5e6062fd08289" providerId="LiveId" clId="{9D59AE49-1297-45B6-9C22-83E714E3757B}" dt="2022-04-22T21:37:15.284" v="10167" actId="164"/>
          <ac:cxnSpMkLst>
            <pc:docMk/>
            <pc:sldMk cId="3311156580" sldId="411"/>
            <ac:cxnSpMk id="15" creationId="{D0062D71-0B78-4856-9F7D-C04410E1083A}"/>
          </ac:cxnSpMkLst>
        </pc:cxnChg>
        <pc:cxnChg chg="add mod">
          <ac:chgData name="arvind sharma" userId="5ee5e6062fd08289" providerId="LiveId" clId="{9D59AE49-1297-45B6-9C22-83E714E3757B}" dt="2022-04-25T13:51:56.877" v="11628" actId="164"/>
          <ac:cxnSpMkLst>
            <pc:docMk/>
            <pc:sldMk cId="3311156580" sldId="411"/>
            <ac:cxnSpMk id="28" creationId="{CE4CCBDF-9ADF-4482-90F9-3409A48C8A8D}"/>
          </ac:cxnSpMkLst>
        </pc:cxnChg>
      </pc:sldChg>
      <pc:sldChg chg="addSp delSp modSp add mod modAnim">
        <pc:chgData name="arvind sharma" userId="5ee5e6062fd08289" providerId="LiveId" clId="{9D59AE49-1297-45B6-9C22-83E714E3757B}" dt="2022-04-25T20:36:25.412" v="12922"/>
        <pc:sldMkLst>
          <pc:docMk/>
          <pc:sldMk cId="3511323646" sldId="412"/>
        </pc:sldMkLst>
        <pc:spChg chg="mod">
          <ac:chgData name="arvind sharma" userId="5ee5e6062fd08289" providerId="LiveId" clId="{9D59AE49-1297-45B6-9C22-83E714E3757B}" dt="2022-04-22T23:33:40.381" v="10269" actId="20577"/>
          <ac:spMkLst>
            <pc:docMk/>
            <pc:sldMk cId="3511323646" sldId="412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5T04:59:18.903" v="11380" actId="20577"/>
          <ac:spMkLst>
            <pc:docMk/>
            <pc:sldMk cId="3511323646" sldId="412"/>
            <ac:spMk id="3" creationId="{23DF256B-B6E8-4CD2-B9A5-2972A4CC516D}"/>
          </ac:spMkLst>
        </pc:spChg>
        <pc:spChg chg="add mod">
          <ac:chgData name="arvind sharma" userId="5ee5e6062fd08289" providerId="LiveId" clId="{9D59AE49-1297-45B6-9C22-83E714E3757B}" dt="2022-04-25T04:51:17.686" v="11112" actId="1076"/>
          <ac:spMkLst>
            <pc:docMk/>
            <pc:sldMk cId="3511323646" sldId="412"/>
            <ac:spMk id="17" creationId="{49FFBF39-D4B8-41BA-800F-BFD0ECD1FCE9}"/>
          </ac:spMkLst>
        </pc:spChg>
        <pc:spChg chg="add mod">
          <ac:chgData name="arvind sharma" userId="5ee5e6062fd08289" providerId="LiveId" clId="{9D59AE49-1297-45B6-9C22-83E714E3757B}" dt="2022-04-25T04:50:11.407" v="11094" actId="1076"/>
          <ac:spMkLst>
            <pc:docMk/>
            <pc:sldMk cId="3511323646" sldId="412"/>
            <ac:spMk id="19" creationId="{026209ED-F629-4296-9CE8-71C9DA0FF582}"/>
          </ac:spMkLst>
        </pc:spChg>
        <pc:spChg chg="add mod">
          <ac:chgData name="arvind sharma" userId="5ee5e6062fd08289" providerId="LiveId" clId="{9D59AE49-1297-45B6-9C22-83E714E3757B}" dt="2022-04-25T04:50:11.407" v="11094" actId="1076"/>
          <ac:spMkLst>
            <pc:docMk/>
            <pc:sldMk cId="3511323646" sldId="412"/>
            <ac:spMk id="21" creationId="{9A57D9F2-332F-4119-9074-D342A8B3547F}"/>
          </ac:spMkLst>
        </pc:spChg>
        <pc:spChg chg="del">
          <ac:chgData name="arvind sharma" userId="5ee5e6062fd08289" providerId="LiveId" clId="{9D59AE49-1297-45B6-9C22-83E714E3757B}" dt="2022-04-22T23:39:52.640" v="10353" actId="478"/>
          <ac:spMkLst>
            <pc:docMk/>
            <pc:sldMk cId="3511323646" sldId="412"/>
            <ac:spMk id="22" creationId="{E5CBB4AE-BEE3-479F-BA41-284E2D70AC4E}"/>
          </ac:spMkLst>
        </pc:spChg>
        <pc:spChg chg="add mod">
          <ac:chgData name="arvind sharma" userId="5ee5e6062fd08289" providerId="LiveId" clId="{9D59AE49-1297-45B6-9C22-83E714E3757B}" dt="2022-04-25T04:50:11.407" v="11094" actId="1076"/>
          <ac:spMkLst>
            <pc:docMk/>
            <pc:sldMk cId="3511323646" sldId="412"/>
            <ac:spMk id="23" creationId="{40F45973-FB95-4CF3-A186-57DE4D9253C4}"/>
          </ac:spMkLst>
        </pc:spChg>
        <pc:spChg chg="add del mod">
          <ac:chgData name="arvind sharma" userId="5ee5e6062fd08289" providerId="LiveId" clId="{9D59AE49-1297-45B6-9C22-83E714E3757B}" dt="2022-04-25T04:50:03.124" v="11093" actId="478"/>
          <ac:spMkLst>
            <pc:docMk/>
            <pc:sldMk cId="3511323646" sldId="412"/>
            <ac:spMk id="25" creationId="{8FC976B6-5079-45F1-AF7D-EB4A921AED56}"/>
          </ac:spMkLst>
        </pc:spChg>
        <pc:spChg chg="add mod">
          <ac:chgData name="arvind sharma" userId="5ee5e6062fd08289" providerId="LiveId" clId="{9D59AE49-1297-45B6-9C22-83E714E3757B}" dt="2022-04-25T04:50:37.926" v="11097" actId="1076"/>
          <ac:spMkLst>
            <pc:docMk/>
            <pc:sldMk cId="3511323646" sldId="412"/>
            <ac:spMk id="26" creationId="{E9A98737-778E-4835-AA6B-FA46275BC896}"/>
          </ac:spMkLst>
        </pc:spChg>
        <pc:spChg chg="add mod">
          <ac:chgData name="arvind sharma" userId="5ee5e6062fd08289" providerId="LiveId" clId="{9D59AE49-1297-45B6-9C22-83E714E3757B}" dt="2022-04-25T04:52:14.695" v="11125" actId="1076"/>
          <ac:spMkLst>
            <pc:docMk/>
            <pc:sldMk cId="3511323646" sldId="412"/>
            <ac:spMk id="29" creationId="{D29D473A-EA04-4777-A010-5B402F685C2C}"/>
          </ac:spMkLst>
        </pc:spChg>
        <pc:grpChg chg="del">
          <ac:chgData name="arvind sharma" userId="5ee5e6062fd08289" providerId="LiveId" clId="{9D59AE49-1297-45B6-9C22-83E714E3757B}" dt="2022-04-22T23:39:50.796" v="10352" actId="478"/>
          <ac:grpSpMkLst>
            <pc:docMk/>
            <pc:sldMk cId="3511323646" sldId="412"/>
            <ac:grpSpMk id="18" creationId="{E33E7B09-CFFE-422D-9FFC-164869BB2CBC}"/>
          </ac:grpSpMkLst>
        </pc:grpChg>
        <pc:picChg chg="add mod">
          <ac:chgData name="arvind sharma" userId="5ee5e6062fd08289" providerId="LiveId" clId="{9D59AE49-1297-45B6-9C22-83E714E3757B}" dt="2022-04-25T04:49:53.001" v="11091" actId="1076"/>
          <ac:picMkLst>
            <pc:docMk/>
            <pc:sldMk cId="3511323646" sldId="412"/>
            <ac:picMk id="7" creationId="{0F3E12B8-CBC4-492E-A19E-08EDC0556864}"/>
          </ac:picMkLst>
        </pc:picChg>
        <pc:picChg chg="del">
          <ac:chgData name="arvind sharma" userId="5ee5e6062fd08289" providerId="LiveId" clId="{9D59AE49-1297-45B6-9C22-83E714E3757B}" dt="2022-04-22T23:34:12.398" v="10270" actId="478"/>
          <ac:picMkLst>
            <pc:docMk/>
            <pc:sldMk cId="3511323646" sldId="412"/>
            <ac:picMk id="11" creationId="{ADF09E7E-60B5-4D14-8C11-C027ECEB6CA9}"/>
          </ac:picMkLst>
        </pc:picChg>
        <pc:cxnChg chg="add mod">
          <ac:chgData name="arvind sharma" userId="5ee5e6062fd08289" providerId="LiveId" clId="{9D59AE49-1297-45B6-9C22-83E714E3757B}" dt="2022-04-25T04:50:55.616" v="11101" actId="1076"/>
          <ac:cxnSpMkLst>
            <pc:docMk/>
            <pc:sldMk cId="3511323646" sldId="412"/>
            <ac:cxnSpMk id="24" creationId="{77F568D5-F4BA-4B78-8696-45F77938EEA3}"/>
          </ac:cxnSpMkLst>
        </pc:cxnChg>
        <pc:cxnChg chg="add mod">
          <ac:chgData name="arvind sharma" userId="5ee5e6062fd08289" providerId="LiveId" clId="{9D59AE49-1297-45B6-9C22-83E714E3757B}" dt="2022-04-25T04:51:48.367" v="11114" actId="1076"/>
          <ac:cxnSpMkLst>
            <pc:docMk/>
            <pc:sldMk cId="3511323646" sldId="412"/>
            <ac:cxnSpMk id="28" creationId="{50253260-E348-4318-BB86-95F8C9E99426}"/>
          </ac:cxnSpMkLst>
        </pc:cxnChg>
      </pc:sldChg>
      <pc:sldChg chg="addSp delSp modSp add mod modAnim">
        <pc:chgData name="arvind sharma" userId="5ee5e6062fd08289" providerId="LiveId" clId="{9D59AE49-1297-45B6-9C22-83E714E3757B}" dt="2022-04-25T20:36:30.077" v="12925"/>
        <pc:sldMkLst>
          <pc:docMk/>
          <pc:sldMk cId="3186942776" sldId="413"/>
        </pc:sldMkLst>
        <pc:spChg chg="mod">
          <ac:chgData name="arvind sharma" userId="5ee5e6062fd08289" providerId="LiveId" clId="{9D59AE49-1297-45B6-9C22-83E714E3757B}" dt="2022-04-25T05:00:10.676" v="11385" actId="20577"/>
          <ac:spMkLst>
            <pc:docMk/>
            <pc:sldMk cId="3186942776" sldId="413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5T14:06:08.408" v="11991" actId="207"/>
          <ac:spMkLst>
            <pc:docMk/>
            <pc:sldMk cId="3186942776" sldId="413"/>
            <ac:spMk id="3" creationId="{23DF256B-B6E8-4CD2-B9A5-2972A4CC516D}"/>
          </ac:spMkLst>
        </pc:spChg>
        <pc:spChg chg="del">
          <ac:chgData name="arvind sharma" userId="5ee5e6062fd08289" providerId="LiveId" clId="{9D59AE49-1297-45B6-9C22-83E714E3757B}" dt="2022-04-25T13:40:50.538" v="11453" actId="478"/>
          <ac:spMkLst>
            <pc:docMk/>
            <pc:sldMk cId="3186942776" sldId="413"/>
            <ac:spMk id="17" creationId="{49FFBF39-D4B8-41BA-800F-BFD0ECD1FCE9}"/>
          </ac:spMkLst>
        </pc:spChg>
        <pc:spChg chg="mod topLvl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18" creationId="{D274804E-7D88-45EF-9904-4DDFCEABA873}"/>
          </ac:spMkLst>
        </pc:spChg>
        <pc:spChg chg="del">
          <ac:chgData name="arvind sharma" userId="5ee5e6062fd08289" providerId="LiveId" clId="{9D59AE49-1297-45B6-9C22-83E714E3757B}" dt="2022-04-25T13:41:01.936" v="11460" actId="478"/>
          <ac:spMkLst>
            <pc:docMk/>
            <pc:sldMk cId="3186942776" sldId="413"/>
            <ac:spMk id="19" creationId="{026209ED-F629-4296-9CE8-71C9DA0FF582}"/>
          </ac:spMkLst>
        </pc:spChg>
        <pc:spChg chg="del mod topLvl">
          <ac:chgData name="arvind sharma" userId="5ee5e6062fd08289" providerId="LiveId" clId="{9D59AE49-1297-45B6-9C22-83E714E3757B}" dt="2022-04-25T13:44:27.406" v="11532" actId="478"/>
          <ac:spMkLst>
            <pc:docMk/>
            <pc:sldMk cId="3186942776" sldId="413"/>
            <ac:spMk id="20" creationId="{E320D90B-BEE8-4665-B5F1-9A4F97396C8D}"/>
          </ac:spMkLst>
        </pc:spChg>
        <pc:spChg chg="del mod">
          <ac:chgData name="arvind sharma" userId="5ee5e6062fd08289" providerId="LiveId" clId="{9D59AE49-1297-45B6-9C22-83E714E3757B}" dt="2022-04-25T13:41:37.160" v="11462" actId="478"/>
          <ac:spMkLst>
            <pc:docMk/>
            <pc:sldMk cId="3186942776" sldId="413"/>
            <ac:spMk id="21" creationId="{9A57D9F2-332F-4119-9074-D342A8B3547F}"/>
          </ac:spMkLst>
        </pc:spChg>
        <pc:spChg chg="del">
          <ac:chgData name="arvind sharma" userId="5ee5e6062fd08289" providerId="LiveId" clId="{9D59AE49-1297-45B6-9C22-83E714E3757B}" dt="2022-04-25T13:40:51.543" v="11454" actId="478"/>
          <ac:spMkLst>
            <pc:docMk/>
            <pc:sldMk cId="3186942776" sldId="413"/>
            <ac:spMk id="23" creationId="{40F45973-FB95-4CF3-A186-57DE4D9253C4}"/>
          </ac:spMkLst>
        </pc:spChg>
        <pc:spChg chg="mod topLvl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25" creationId="{82B750FB-7311-43F0-8843-1D19E4DCA19C}"/>
          </ac:spMkLst>
        </pc:spChg>
        <pc:spChg chg="del">
          <ac:chgData name="arvind sharma" userId="5ee5e6062fd08289" providerId="LiveId" clId="{9D59AE49-1297-45B6-9C22-83E714E3757B}" dt="2022-04-25T13:40:57.287" v="11458" actId="478"/>
          <ac:spMkLst>
            <pc:docMk/>
            <pc:sldMk cId="3186942776" sldId="413"/>
            <ac:spMk id="26" creationId="{E9A98737-778E-4835-AA6B-FA46275BC896}"/>
          </ac:spMkLst>
        </pc:spChg>
        <pc:spChg chg="mod topLvl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27" creationId="{A276DB49-9B57-47AA-AB0A-E1AE8B64A305}"/>
          </ac:spMkLst>
        </pc:spChg>
        <pc:spChg chg="del mod">
          <ac:chgData name="arvind sharma" userId="5ee5e6062fd08289" providerId="LiveId" clId="{9D59AE49-1297-45B6-9C22-83E714E3757B}" dt="2022-04-25T13:40:55" v="11457" actId="478"/>
          <ac:spMkLst>
            <pc:docMk/>
            <pc:sldMk cId="3186942776" sldId="413"/>
            <ac:spMk id="29" creationId="{D29D473A-EA04-4777-A010-5B402F685C2C}"/>
          </ac:spMkLst>
        </pc:spChg>
        <pc:spChg chg="mod topLvl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30" creationId="{DB253717-6591-43C4-8B72-3A273D6DC2D8}"/>
          </ac:spMkLst>
        </pc:spChg>
        <pc:spChg chg="add mod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33" creationId="{A88A18BA-703C-4362-B143-6FE9BB695910}"/>
          </ac:spMkLst>
        </pc:spChg>
        <pc:spChg chg="add mod">
          <ac:chgData name="arvind sharma" userId="5ee5e6062fd08289" providerId="LiveId" clId="{9D59AE49-1297-45B6-9C22-83E714E3757B}" dt="2022-04-25T14:03:35.417" v="11773" actId="1038"/>
          <ac:spMkLst>
            <pc:docMk/>
            <pc:sldMk cId="3186942776" sldId="413"/>
            <ac:spMk id="34" creationId="{09F43533-FB0C-4029-A64C-EF8DB8076879}"/>
          </ac:spMkLst>
        </pc:spChg>
        <pc:grpChg chg="add del mod">
          <ac:chgData name="arvind sharma" userId="5ee5e6062fd08289" providerId="LiveId" clId="{9D59AE49-1297-45B6-9C22-83E714E3757B}" dt="2022-04-25T13:42:15.161" v="11465" actId="165"/>
          <ac:grpSpMkLst>
            <pc:docMk/>
            <pc:sldMk cId="3186942776" sldId="413"/>
            <ac:grpSpMk id="15" creationId="{D9BE8A8E-6468-4C28-9890-640113EE67D1}"/>
          </ac:grpSpMkLst>
        </pc:grpChg>
        <pc:grpChg chg="del mod topLvl">
          <ac:chgData name="arvind sharma" userId="5ee5e6062fd08289" providerId="LiveId" clId="{9D59AE49-1297-45B6-9C22-83E714E3757B}" dt="2022-04-25T13:42:31.446" v="11466" actId="165"/>
          <ac:grpSpMkLst>
            <pc:docMk/>
            <pc:sldMk cId="3186942776" sldId="413"/>
            <ac:grpSpMk id="16" creationId="{4A756DAE-8E3B-444E-B004-67EE728ACFDE}"/>
          </ac:grpSpMkLst>
        </pc:grpChg>
        <pc:picChg chg="add mod">
          <ac:chgData name="arvind sharma" userId="5ee5e6062fd08289" providerId="LiveId" clId="{9D59AE49-1297-45B6-9C22-83E714E3757B}" dt="2022-04-25T05:01:08.927" v="11389" actId="1076"/>
          <ac:picMkLst>
            <pc:docMk/>
            <pc:sldMk cId="3186942776" sldId="413"/>
            <ac:picMk id="5" creationId="{73824A80-596B-4C5F-AD96-2D071FB7E0FC}"/>
          </ac:picMkLst>
        </pc:picChg>
        <pc:picChg chg="del">
          <ac:chgData name="arvind sharma" userId="5ee5e6062fd08289" providerId="LiveId" clId="{9D59AE49-1297-45B6-9C22-83E714E3757B}" dt="2022-04-25T05:00:48.779" v="11387" actId="478"/>
          <ac:picMkLst>
            <pc:docMk/>
            <pc:sldMk cId="3186942776" sldId="413"/>
            <ac:picMk id="7" creationId="{0F3E12B8-CBC4-492E-A19E-08EDC0556864}"/>
          </ac:picMkLst>
        </pc:picChg>
        <pc:cxnChg chg="mod topLvl">
          <ac:chgData name="arvind sharma" userId="5ee5e6062fd08289" providerId="LiveId" clId="{9D59AE49-1297-45B6-9C22-83E714E3757B}" dt="2022-04-25T14:03:35.417" v="11773" actId="1038"/>
          <ac:cxnSpMkLst>
            <pc:docMk/>
            <pc:sldMk cId="3186942776" sldId="413"/>
            <ac:cxnSpMk id="22" creationId="{25431D41-7D2A-4B3E-8B73-390E1CD306D5}"/>
          </ac:cxnSpMkLst>
        </pc:cxnChg>
        <pc:cxnChg chg="del">
          <ac:chgData name="arvind sharma" userId="5ee5e6062fd08289" providerId="LiveId" clId="{9D59AE49-1297-45B6-9C22-83E714E3757B}" dt="2022-04-25T13:40:52.554" v="11455" actId="478"/>
          <ac:cxnSpMkLst>
            <pc:docMk/>
            <pc:sldMk cId="3186942776" sldId="413"/>
            <ac:cxnSpMk id="24" creationId="{77F568D5-F4BA-4B78-8696-45F77938EEA3}"/>
          </ac:cxnSpMkLst>
        </pc:cxnChg>
        <pc:cxnChg chg="del">
          <ac:chgData name="arvind sharma" userId="5ee5e6062fd08289" providerId="LiveId" clId="{9D59AE49-1297-45B6-9C22-83E714E3757B}" dt="2022-04-25T13:40:59.637" v="11459" actId="478"/>
          <ac:cxnSpMkLst>
            <pc:docMk/>
            <pc:sldMk cId="3186942776" sldId="413"/>
            <ac:cxnSpMk id="28" creationId="{50253260-E348-4318-BB86-95F8C9E99426}"/>
          </ac:cxnSpMkLst>
        </pc:cxnChg>
        <pc:cxnChg chg="mod topLvl">
          <ac:chgData name="arvind sharma" userId="5ee5e6062fd08289" providerId="LiveId" clId="{9D59AE49-1297-45B6-9C22-83E714E3757B}" dt="2022-04-25T14:03:35.417" v="11773" actId="1038"/>
          <ac:cxnSpMkLst>
            <pc:docMk/>
            <pc:sldMk cId="3186942776" sldId="413"/>
            <ac:cxnSpMk id="31" creationId="{460D5C48-0145-46FF-98BF-F08A00491A7E}"/>
          </ac:cxnSpMkLst>
        </pc:cxnChg>
        <pc:cxnChg chg="mod topLvl">
          <ac:chgData name="arvind sharma" userId="5ee5e6062fd08289" providerId="LiveId" clId="{9D59AE49-1297-45B6-9C22-83E714E3757B}" dt="2022-04-25T14:03:35.417" v="11773" actId="1038"/>
          <ac:cxnSpMkLst>
            <pc:docMk/>
            <pc:sldMk cId="3186942776" sldId="413"/>
            <ac:cxnSpMk id="32" creationId="{D584586C-834A-4249-82AC-2547B3004DB9}"/>
          </ac:cxnSpMkLst>
        </pc:cxnChg>
      </pc:sldChg>
      <pc:sldChg chg="addSp delSp modSp add mod setBg modAnim setClrOvrMap">
        <pc:chgData name="arvind sharma" userId="5ee5e6062fd08289" providerId="LiveId" clId="{9D59AE49-1297-45B6-9C22-83E714E3757B}" dt="2022-04-25T20:36:32.633" v="12928"/>
        <pc:sldMkLst>
          <pc:docMk/>
          <pc:sldMk cId="19528067" sldId="414"/>
        </pc:sldMkLst>
        <pc:spChg chg="mod ord">
          <ac:chgData name="arvind sharma" userId="5ee5e6062fd08289" providerId="LiveId" clId="{9D59AE49-1297-45B6-9C22-83E714E3757B}" dt="2022-04-25T16:13:40.329" v="12313" actId="20577"/>
          <ac:spMkLst>
            <pc:docMk/>
            <pc:sldMk cId="19528067" sldId="414"/>
            <ac:spMk id="2" creationId="{8C0EBDC6-320F-4A44-93C0-9F7956E118BD}"/>
          </ac:spMkLst>
        </pc:spChg>
        <pc:spChg chg="mod ord">
          <ac:chgData name="arvind sharma" userId="5ee5e6062fd08289" providerId="LiveId" clId="{9D59AE49-1297-45B6-9C22-83E714E3757B}" dt="2022-04-25T16:13:09.394" v="12301" actId="20577"/>
          <ac:spMkLst>
            <pc:docMk/>
            <pc:sldMk cId="19528067" sldId="414"/>
            <ac:spMk id="3" creationId="{23DF256B-B6E8-4CD2-B9A5-2972A4CC516D}"/>
          </ac:spMkLst>
        </pc:spChg>
        <pc:spChg chg="add del">
          <ac:chgData name="arvind sharma" userId="5ee5e6062fd08289" providerId="LiveId" clId="{9D59AE49-1297-45B6-9C22-83E714E3757B}" dt="2022-04-25T15:52:51.361" v="12096" actId="26606"/>
          <ac:spMkLst>
            <pc:docMk/>
            <pc:sldMk cId="19528067" sldId="414"/>
            <ac:spMk id="29" creationId="{5CB593EA-2F98-479F-B4C4-F366571FA64D}"/>
          </ac:spMkLst>
        </pc:spChg>
        <pc:spChg chg="add del">
          <ac:chgData name="arvind sharma" userId="5ee5e6062fd08289" providerId="LiveId" clId="{9D59AE49-1297-45B6-9C22-83E714E3757B}" dt="2022-04-25T15:52:51.361" v="12096" actId="26606"/>
          <ac:spMkLst>
            <pc:docMk/>
            <pc:sldMk cId="19528067" sldId="414"/>
            <ac:spMk id="31" creationId="{39BEB6D0-9E4E-4221-93D1-74ABECEE9EFC}"/>
          </ac:spMkLst>
        </pc:spChg>
        <pc:picChg chg="del mod ord">
          <ac:chgData name="arvind sharma" userId="5ee5e6062fd08289" providerId="LiveId" clId="{9D59AE49-1297-45B6-9C22-83E714E3757B}" dt="2022-04-25T15:53:12.711" v="12101" actId="478"/>
          <ac:picMkLst>
            <pc:docMk/>
            <pc:sldMk cId="19528067" sldId="414"/>
            <ac:picMk id="5" creationId="{B0ACCC81-46AA-4DA6-8646-988CEE4B7E72}"/>
          </ac:picMkLst>
        </pc:picChg>
        <pc:picChg chg="add mod modCrop">
          <ac:chgData name="arvind sharma" userId="5ee5e6062fd08289" providerId="LiveId" clId="{9D59AE49-1297-45B6-9C22-83E714E3757B}" dt="2022-04-25T16:13:18.399" v="12309" actId="1035"/>
          <ac:picMkLst>
            <pc:docMk/>
            <pc:sldMk cId="19528067" sldId="414"/>
            <ac:picMk id="6" creationId="{F2C93143-CC7E-46CF-8573-AC773DD6D861}"/>
          </ac:picMkLst>
        </pc:picChg>
        <pc:picChg chg="add mod modCrop">
          <ac:chgData name="arvind sharma" userId="5ee5e6062fd08289" providerId="LiveId" clId="{9D59AE49-1297-45B6-9C22-83E714E3757B}" dt="2022-04-25T16:13:18.399" v="12309" actId="1035"/>
          <ac:picMkLst>
            <pc:docMk/>
            <pc:sldMk cId="19528067" sldId="414"/>
            <ac:picMk id="8" creationId="{107A91BA-440F-427D-BD45-CBE1BFD747CE}"/>
          </ac:picMkLst>
        </pc:picChg>
        <pc:picChg chg="del mod ord">
          <ac:chgData name="arvind sharma" userId="5ee5e6062fd08289" providerId="LiveId" clId="{9D59AE49-1297-45B6-9C22-83E714E3757B}" dt="2022-04-25T15:53:35.371" v="12107" actId="478"/>
          <ac:picMkLst>
            <pc:docMk/>
            <pc:sldMk cId="19528067" sldId="414"/>
            <ac:picMk id="9" creationId="{8B2FA94A-3CFE-43F0-91ED-3D8237B40408}"/>
          </ac:picMkLst>
        </pc:picChg>
        <pc:picChg chg="add mod modCrop">
          <ac:chgData name="arvind sharma" userId="5ee5e6062fd08289" providerId="LiveId" clId="{9D59AE49-1297-45B6-9C22-83E714E3757B}" dt="2022-04-25T16:13:18.399" v="12309" actId="1035"/>
          <ac:picMkLst>
            <pc:docMk/>
            <pc:sldMk cId="19528067" sldId="414"/>
            <ac:picMk id="12" creationId="{08BF59EA-6848-4809-815D-6D714613E864}"/>
          </ac:picMkLst>
        </pc:picChg>
        <pc:picChg chg="add mod modCrop">
          <ac:chgData name="arvind sharma" userId="5ee5e6062fd08289" providerId="LiveId" clId="{9D59AE49-1297-45B6-9C22-83E714E3757B}" dt="2022-04-25T16:13:18.399" v="12309" actId="1035"/>
          <ac:picMkLst>
            <pc:docMk/>
            <pc:sldMk cId="19528067" sldId="414"/>
            <ac:picMk id="15" creationId="{8FCFE230-1160-4B04-9AB6-C255D81EA925}"/>
          </ac:picMkLst>
        </pc:picChg>
        <pc:picChg chg="add mod modCrop">
          <ac:chgData name="arvind sharma" userId="5ee5e6062fd08289" providerId="LiveId" clId="{9D59AE49-1297-45B6-9C22-83E714E3757B}" dt="2022-04-25T16:13:18.399" v="12309" actId="1035"/>
          <ac:picMkLst>
            <pc:docMk/>
            <pc:sldMk cId="19528067" sldId="414"/>
            <ac:picMk id="16" creationId="{FB33EF7D-14C9-414E-8A43-CADCBF3E880E}"/>
          </ac:picMkLst>
        </pc:picChg>
        <pc:picChg chg="del mod">
          <ac:chgData name="arvind sharma" userId="5ee5e6062fd08289" providerId="LiveId" clId="{9D59AE49-1297-45B6-9C22-83E714E3757B}" dt="2022-04-25T15:53:15.779" v="12103" actId="478"/>
          <ac:picMkLst>
            <pc:docMk/>
            <pc:sldMk cId="19528067" sldId="414"/>
            <ac:picMk id="19" creationId="{05ECED92-ECAA-4F81-B33A-C6BDDECEC59A}"/>
          </ac:picMkLst>
        </pc:picChg>
        <pc:picChg chg="del mod">
          <ac:chgData name="arvind sharma" userId="5ee5e6062fd08289" providerId="LiveId" clId="{9D59AE49-1297-45B6-9C22-83E714E3757B}" dt="2022-04-25T15:53:34.690" v="12106" actId="478"/>
          <ac:picMkLst>
            <pc:docMk/>
            <pc:sldMk cId="19528067" sldId="414"/>
            <ac:picMk id="24" creationId="{15EB0AA1-9A73-4563-987E-93C70B333C8E}"/>
          </ac:picMkLst>
        </pc:picChg>
      </pc:sldChg>
      <pc:sldChg chg="addSp delSp modSp add mod modAnim">
        <pc:chgData name="arvind sharma" userId="5ee5e6062fd08289" providerId="LiveId" clId="{9D59AE49-1297-45B6-9C22-83E714E3757B}" dt="2022-04-25T20:36:36.019" v="12931"/>
        <pc:sldMkLst>
          <pc:docMk/>
          <pc:sldMk cId="79285294" sldId="415"/>
        </pc:sldMkLst>
        <pc:spChg chg="mod">
          <ac:chgData name="arvind sharma" userId="5ee5e6062fd08289" providerId="LiveId" clId="{9D59AE49-1297-45B6-9C22-83E714E3757B}" dt="2022-04-25T16:14:44.801" v="12374" actId="20577"/>
          <ac:spMkLst>
            <pc:docMk/>
            <pc:sldMk cId="79285294" sldId="415"/>
            <ac:spMk id="2" creationId="{8C0EBDC6-320F-4A44-93C0-9F7956E118BD}"/>
          </ac:spMkLst>
        </pc:spChg>
        <pc:spChg chg="mod">
          <ac:chgData name="arvind sharma" userId="5ee5e6062fd08289" providerId="LiveId" clId="{9D59AE49-1297-45B6-9C22-83E714E3757B}" dt="2022-04-25T16:25:56.845" v="12857" actId="20577"/>
          <ac:spMkLst>
            <pc:docMk/>
            <pc:sldMk cId="79285294" sldId="415"/>
            <ac:spMk id="3" creationId="{23DF256B-B6E8-4CD2-B9A5-2972A4CC516D}"/>
          </ac:spMkLst>
        </pc:spChg>
        <pc:picChg chg="add mod">
          <ac:chgData name="arvind sharma" userId="5ee5e6062fd08289" providerId="LiveId" clId="{9D59AE49-1297-45B6-9C22-83E714E3757B}" dt="2022-04-25T16:20:32.683" v="12378" actId="1076"/>
          <ac:picMkLst>
            <pc:docMk/>
            <pc:sldMk cId="79285294" sldId="415"/>
            <ac:picMk id="5" creationId="{8BDF7F63-9807-4F93-B915-38A37822CDE7}"/>
          </ac:picMkLst>
        </pc:picChg>
        <pc:picChg chg="del">
          <ac:chgData name="arvind sharma" userId="5ee5e6062fd08289" providerId="LiveId" clId="{9D59AE49-1297-45B6-9C22-83E714E3757B}" dt="2022-04-25T16:14:56.943" v="12375" actId="478"/>
          <ac:picMkLst>
            <pc:docMk/>
            <pc:sldMk cId="79285294" sldId="415"/>
            <ac:picMk id="6" creationId="{F2C93143-CC7E-46CF-8573-AC773DD6D861}"/>
          </ac:picMkLst>
        </pc:picChg>
        <pc:picChg chg="del">
          <ac:chgData name="arvind sharma" userId="5ee5e6062fd08289" providerId="LiveId" clId="{9D59AE49-1297-45B6-9C22-83E714E3757B}" dt="2022-04-25T16:14:56.943" v="12375" actId="478"/>
          <ac:picMkLst>
            <pc:docMk/>
            <pc:sldMk cId="79285294" sldId="415"/>
            <ac:picMk id="8" creationId="{107A91BA-440F-427D-BD45-CBE1BFD747CE}"/>
          </ac:picMkLst>
        </pc:picChg>
        <pc:picChg chg="del">
          <ac:chgData name="arvind sharma" userId="5ee5e6062fd08289" providerId="LiveId" clId="{9D59AE49-1297-45B6-9C22-83E714E3757B}" dt="2022-04-25T16:14:56.943" v="12375" actId="478"/>
          <ac:picMkLst>
            <pc:docMk/>
            <pc:sldMk cId="79285294" sldId="415"/>
            <ac:picMk id="12" creationId="{08BF59EA-6848-4809-815D-6D714613E864}"/>
          </ac:picMkLst>
        </pc:picChg>
        <pc:picChg chg="del">
          <ac:chgData name="arvind sharma" userId="5ee5e6062fd08289" providerId="LiveId" clId="{9D59AE49-1297-45B6-9C22-83E714E3757B}" dt="2022-04-25T16:14:56.943" v="12375" actId="478"/>
          <ac:picMkLst>
            <pc:docMk/>
            <pc:sldMk cId="79285294" sldId="415"/>
            <ac:picMk id="15" creationId="{8FCFE230-1160-4B04-9AB6-C255D81EA925}"/>
          </ac:picMkLst>
        </pc:picChg>
        <pc:picChg chg="del">
          <ac:chgData name="arvind sharma" userId="5ee5e6062fd08289" providerId="LiveId" clId="{9D59AE49-1297-45B6-9C22-83E714E3757B}" dt="2022-04-25T16:14:56.943" v="12375" actId="478"/>
          <ac:picMkLst>
            <pc:docMk/>
            <pc:sldMk cId="79285294" sldId="415"/>
            <ac:picMk id="16" creationId="{FB33EF7D-14C9-414E-8A43-CADCBF3E880E}"/>
          </ac:picMkLst>
        </pc:picChg>
      </pc:sldChg>
      <pc:sldChg chg="addSp modSp new del mod">
        <pc:chgData name="arvind sharma" userId="5ee5e6062fd08289" providerId="LiveId" clId="{9D59AE49-1297-45B6-9C22-83E714E3757B}" dt="2022-04-25T20:34:45.144" v="12893" actId="47"/>
        <pc:sldMkLst>
          <pc:docMk/>
          <pc:sldMk cId="1429306972" sldId="416"/>
        </pc:sldMkLst>
        <pc:spChg chg="mod">
          <ac:chgData name="arvind sharma" userId="5ee5e6062fd08289" providerId="LiveId" clId="{9D59AE49-1297-45B6-9C22-83E714E3757B}" dt="2022-04-25T18:04:39.256" v="12880" actId="20577"/>
          <ac:spMkLst>
            <pc:docMk/>
            <pc:sldMk cId="1429306972" sldId="416"/>
            <ac:spMk id="2" creationId="{4289DED2-0759-43FE-8356-643C4A26682F}"/>
          </ac:spMkLst>
        </pc:spChg>
        <pc:picChg chg="add mod">
          <ac:chgData name="arvind sharma" userId="5ee5e6062fd08289" providerId="LiveId" clId="{9D59AE49-1297-45B6-9C22-83E714E3757B}" dt="2022-04-25T18:05:10.069" v="12882" actId="1076"/>
          <ac:picMkLst>
            <pc:docMk/>
            <pc:sldMk cId="1429306972" sldId="416"/>
            <ac:picMk id="5" creationId="{A6655836-9512-46CB-9AF8-ED284EB0BAD2}"/>
          </ac:picMkLst>
        </pc:picChg>
        <pc:picChg chg="add mod">
          <ac:chgData name="arvind sharma" userId="5ee5e6062fd08289" providerId="LiveId" clId="{9D59AE49-1297-45B6-9C22-83E714E3757B}" dt="2022-04-25T18:07:46.459" v="12889" actId="1076"/>
          <ac:picMkLst>
            <pc:docMk/>
            <pc:sldMk cId="1429306972" sldId="416"/>
            <ac:picMk id="7" creationId="{229AC880-25E4-430E-8039-28F6C33087F2}"/>
          </ac:picMkLst>
        </pc:picChg>
        <pc:picChg chg="add mod">
          <ac:chgData name="arvind sharma" userId="5ee5e6062fd08289" providerId="LiveId" clId="{9D59AE49-1297-45B6-9C22-83E714E3757B}" dt="2022-04-25T18:07:47.425" v="12890" actId="1076"/>
          <ac:picMkLst>
            <pc:docMk/>
            <pc:sldMk cId="1429306972" sldId="416"/>
            <ac:picMk id="9" creationId="{7E9D4238-558E-4496-97E9-B6176F493678}"/>
          </ac:picMkLst>
        </pc:picChg>
        <pc:picChg chg="add mod">
          <ac:chgData name="arvind sharma" userId="5ee5e6062fd08289" providerId="LiveId" clId="{9D59AE49-1297-45B6-9C22-83E714E3757B}" dt="2022-04-25T18:07:49.044" v="12892" actId="1076"/>
          <ac:picMkLst>
            <pc:docMk/>
            <pc:sldMk cId="1429306972" sldId="416"/>
            <ac:picMk id="11" creationId="{63A5FDD8-2BD3-49D7-941C-51C26DD64B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9F84-AA12-4F9F-B5E7-717A2AD64B3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7B70-0355-4277-92C7-7CCEFAD3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B70-0355-4277-92C7-7CCEFAD342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BA86-0E29-49F5-AFC3-340C554E3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AEC3-2A88-4B88-A1AE-797AF291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0EA1-5AC1-4DC6-8FAB-8F3C2CC6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C91F-9318-4108-824C-58D5B85C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BF01-B837-4BB4-A443-6DE2098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E60A-4658-431D-8F23-F99D57E8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8D59C-0246-4170-BC4D-048E1875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6957-9B7F-4EE4-B62E-580CB611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88B8-697E-4BC8-B729-63FCF853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B54A-A9FE-4A40-93B0-101A32B0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A299E-FF71-45A3-A9EC-F95D6562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7EB9-B456-4006-9B8C-E54023F4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1707-F6FB-4EEE-92C4-DDCA6CC0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4FE8-EA76-41D9-BE4A-B043B69F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6CA3-014F-4ADA-A495-084D8B3F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2DC1-51F8-486D-8B3B-E3136775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025-356B-4753-9463-B41E125F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E4A2-BFC7-4349-87E3-2CE8AD1F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0AA1-EE20-4C8E-8B50-55BEAD10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4592-450F-4DB7-83A2-B17DE6D2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7428-D58C-4EB6-A8D3-C5C04CCC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06C0-E64A-4B36-BD37-B2C4DD2E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0442-00DC-4D69-98B7-188A3C42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00D5-BF2B-495D-ADE2-1B52EA08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9D92-75F4-44EF-A491-18B7AC7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F09-790E-4CAF-8CAC-515A37BC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4EA9-C28A-49CE-989B-F75993945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FA5EC-C7C4-4A2A-A1B1-7D1B0BCF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8041-C0D7-494B-B5C3-A867CF6E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6DD6-2A7A-47FC-B653-E6292DC9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C056-BFFB-4BDC-A3AA-4C356686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C22-6E53-4B26-B37D-8D01D2F1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5442-B809-4C2E-A2F0-001FD637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72D1-7BE6-4A39-836B-E6FEEF37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F8D74-D9D5-45B5-8C82-947A377D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289D4-477C-41E8-AC9F-3F8E977D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EB80F-A5B2-4823-8E5A-1486F21E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AED9C-FAFC-4EE4-B4E4-B71890F0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8D05-4F51-4D81-A98A-826167C7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44C3-DD4D-43AE-9153-1B1FE66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4FE1-79AF-442E-BA9A-C77B6CB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C8E0E-917E-45B6-BA29-B3B18A8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08CC5-E1ED-4743-94DA-87A2237E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1EC9E-CA20-414E-809D-850CC3C4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DE4EE-E0F1-406B-848C-0745058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4A92-57BE-4B33-ACE6-D13CA0D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E7B-28F9-4D33-A9C8-CDE36287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F796-03DE-4416-802D-D24E757B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505FD-F0C1-426F-B348-3D1015FA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9BBF8-8117-4D7D-B0BE-D57B4880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4C7B-453D-4819-A0F9-253661D6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946D-FF21-462D-8647-812F9FF8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F4B0-ED07-4026-A060-8C98B1A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45E28-2E50-48B8-937C-5BF57B9DC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99AA5-4936-477B-9287-2A96ABF7E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00EB-0C79-48E8-A3F8-9013A866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C58DE-98FF-49DE-9A63-8C83D956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24C1-AD65-4968-AB67-355EE6C2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D381D-2DE1-46C5-89F0-70FB7D00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E0FC-B40A-4311-A624-52D4B1FF7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398F-064E-4C24-BA81-B39B0852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BF2D-B4B3-40FF-B761-57843F07456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9AC52-4B86-4FBC-BA22-2B183A74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3A0E-473C-4335-BFE5-14E2C8077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E175-C3F2-4747-A6B4-3D3BB352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55A7-C37C-4036-A4D9-356C75F5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PDK Abstraction for ALIGN</a:t>
            </a:r>
          </a:p>
        </p:txBody>
      </p:sp>
    </p:spTree>
    <p:extLst>
      <p:ext uri="{BB962C8B-B14F-4D97-AF65-F5344CB8AC3E}">
        <p14:creationId xmlns:p14="http://schemas.microsoft.com/office/powerpoint/2010/main" val="428307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Via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parameters: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</a:rPr>
              <a:t>“Layer”, “</a:t>
            </a:r>
            <a:r>
              <a:rPr lang="en-US" sz="1600" dirty="0" err="1">
                <a:solidFill>
                  <a:srgbClr val="0000FF"/>
                </a:solidFill>
              </a:rPr>
              <a:t>GdsLayerNo</a:t>
            </a:r>
            <a:r>
              <a:rPr lang="en-US" sz="1600" dirty="0">
                <a:solidFill>
                  <a:srgbClr val="0000FF"/>
                </a:solidFill>
              </a:rPr>
              <a:t>”,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GdsDatatype</a:t>
            </a:r>
            <a:r>
              <a:rPr lang="en-US" sz="1600" dirty="0">
                <a:solidFill>
                  <a:srgbClr val="0000FF"/>
                </a:solidFill>
              </a:rPr>
              <a:t>”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“Stack”, </a:t>
            </a:r>
            <a:r>
              <a:rPr lang="en-US" sz="1600" dirty="0"/>
              <a:t>definition is same as for a single via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</a:rPr>
              <a:t>“SpaceX”/”</a:t>
            </a:r>
            <a:r>
              <a:rPr lang="en-US" sz="1600" dirty="0" err="1">
                <a:solidFill>
                  <a:srgbClr val="0000FF"/>
                </a:solidFill>
              </a:rPr>
              <a:t>SpaceY</a:t>
            </a:r>
            <a:r>
              <a:rPr lang="en-US" sz="1600" dirty="0">
                <a:solidFill>
                  <a:srgbClr val="0000FF"/>
                </a:solidFill>
              </a:rPr>
              <a:t>”: </a:t>
            </a:r>
            <a:r>
              <a:rPr lang="en-US" sz="1600" dirty="0"/>
              <a:t>Minimum spacing between two vias in X/Y direction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</a:rPr>
              <a:t>“</a:t>
            </a:r>
            <a:r>
              <a:rPr lang="en-US" altLang="en-US" sz="1600" dirty="0" err="1">
                <a:solidFill>
                  <a:srgbClr val="0000FF"/>
                </a:solidFill>
              </a:rPr>
              <a:t>VencA_L</a:t>
            </a:r>
            <a:r>
              <a:rPr lang="en-US" altLang="en-US" sz="1600" dirty="0">
                <a:solidFill>
                  <a:srgbClr val="0000FF"/>
                </a:solidFill>
              </a:rPr>
              <a:t>/</a:t>
            </a:r>
            <a:r>
              <a:rPr lang="en-US" altLang="en-US" sz="1600" dirty="0" err="1">
                <a:solidFill>
                  <a:srgbClr val="0000FF"/>
                </a:solidFill>
              </a:rPr>
              <a:t>VencA_H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</a:rPr>
              <a:t>VencP_L</a:t>
            </a:r>
            <a:r>
              <a:rPr lang="en-US" altLang="en-US" sz="1600" dirty="0">
                <a:solidFill>
                  <a:srgbClr val="0000FF"/>
                </a:solidFill>
              </a:rPr>
              <a:t>/</a:t>
            </a:r>
            <a:r>
              <a:rPr lang="en-US" altLang="en-US" sz="1600" dirty="0" err="1">
                <a:solidFill>
                  <a:srgbClr val="0000FF"/>
                </a:solidFill>
              </a:rPr>
              <a:t>VencP_H</a:t>
            </a:r>
            <a:r>
              <a:rPr lang="en-US" altLang="en-US" sz="1600" dirty="0">
                <a:solidFill>
                  <a:srgbClr val="0000FF"/>
                </a:solidFill>
              </a:rPr>
              <a:t>)”:</a:t>
            </a:r>
            <a:r>
              <a:rPr lang="en-US" altLang="en-US" sz="1600" dirty="0">
                <a:solidFill>
                  <a:srgbClr val="000000"/>
                </a:solidFill>
              </a:rPr>
              <a:t>  Minimum enclosure of a Via by a lower/higher metal</a:t>
            </a:r>
          </a:p>
          <a:p>
            <a:pPr marL="457200" lvl="1" indent="0"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layer along its ‘Direction’ (Perpendicular to its ‘Direction’; same as for a single via) 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</a:rPr>
              <a:t>“</a:t>
            </a:r>
            <a:r>
              <a:rPr lang="en-US" altLang="en-US" sz="1600" dirty="0" err="1">
                <a:solidFill>
                  <a:srgbClr val="0000FF"/>
                </a:solidFill>
              </a:rPr>
              <a:t>ViaCut</a:t>
            </a:r>
            <a:r>
              <a:rPr lang="en-US" altLang="en-US" sz="1600" dirty="0">
                <a:solidFill>
                  <a:srgbClr val="0000FF"/>
                </a:solidFill>
              </a:rPr>
              <a:t>” </a:t>
            </a:r>
            <a:r>
              <a:rPr lang="en-US" altLang="en-US" sz="1600" dirty="0">
                <a:solidFill>
                  <a:srgbClr val="000000"/>
                </a:solidFill>
              </a:rPr>
              <a:t>parameters: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“Gen”: </a:t>
            </a:r>
            <a:r>
              <a:rPr lang="en-US" sz="1600" dirty="0"/>
              <a:t>This define the name of via array generator. Use </a:t>
            </a:r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ViaArrayGenerator</a:t>
            </a:r>
            <a:r>
              <a:rPr lang="en-US" sz="1600" dirty="0">
                <a:solidFill>
                  <a:srgbClr val="0000FF"/>
                </a:solidFill>
              </a:rPr>
              <a:t>” </a:t>
            </a:r>
            <a:r>
              <a:rPr lang="en-US" sz="1600" dirty="0"/>
              <a:t>for it.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WidthX</a:t>
            </a: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WidthY</a:t>
            </a:r>
            <a:r>
              <a:rPr lang="en-US" sz="1600" dirty="0">
                <a:solidFill>
                  <a:srgbClr val="0000FF"/>
                </a:solidFill>
              </a:rPr>
              <a:t>”: </a:t>
            </a:r>
            <a:r>
              <a:rPr lang="en-US" sz="1600" dirty="0"/>
              <a:t>This defines single Via widths in X/Y direction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***“SpaceX”/”</a:t>
            </a:r>
            <a:r>
              <a:rPr lang="en-US" sz="1600" dirty="0" err="1">
                <a:solidFill>
                  <a:srgbClr val="0000FF"/>
                </a:solidFill>
              </a:rPr>
              <a:t>SpaceY</a:t>
            </a:r>
            <a:r>
              <a:rPr lang="en-US" sz="1600" dirty="0">
                <a:solidFill>
                  <a:srgbClr val="0000FF"/>
                </a:solidFill>
              </a:rPr>
              <a:t>”: </a:t>
            </a:r>
            <a:r>
              <a:rPr lang="en-US" sz="1600" dirty="0"/>
              <a:t>Minimum spacing between two vias in X/Y direction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NumX</a:t>
            </a:r>
            <a:r>
              <a:rPr lang="en-US" sz="1600" dirty="0">
                <a:solidFill>
                  <a:srgbClr val="0000FF"/>
                </a:solidFill>
              </a:rPr>
              <a:t>”/”</a:t>
            </a:r>
            <a:r>
              <a:rPr lang="en-US" sz="1600" dirty="0" err="1">
                <a:solidFill>
                  <a:srgbClr val="0000FF"/>
                </a:solidFill>
              </a:rPr>
              <a:t>NumY</a:t>
            </a:r>
            <a:r>
              <a:rPr lang="en-US" sz="1600" dirty="0">
                <a:solidFill>
                  <a:srgbClr val="0000FF"/>
                </a:solidFill>
              </a:rPr>
              <a:t>”: </a:t>
            </a:r>
            <a:r>
              <a:rPr lang="en-US" sz="1600" dirty="0"/>
              <a:t>Number of vias in X/Y direction (Fig. 1)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WidthX</a:t>
            </a:r>
            <a:r>
              <a:rPr lang="en-US" sz="1600" dirty="0">
                <a:solidFill>
                  <a:srgbClr val="0000FF"/>
                </a:solidFill>
              </a:rPr>
              <a:t>” = </a:t>
            </a:r>
            <a:r>
              <a:rPr lang="en-US" sz="1600" dirty="0" err="1">
                <a:solidFill>
                  <a:srgbClr val="0000FF"/>
                </a:solidFill>
              </a:rPr>
              <a:t>NumX</a:t>
            </a:r>
            <a:r>
              <a:rPr lang="en-US" sz="1600" dirty="0">
                <a:solidFill>
                  <a:srgbClr val="0000FF"/>
                </a:solidFill>
              </a:rPr>
              <a:t>*(</a:t>
            </a:r>
            <a:r>
              <a:rPr lang="en-US" sz="1600" dirty="0" err="1">
                <a:solidFill>
                  <a:srgbClr val="0000FF"/>
                </a:solidFill>
              </a:rPr>
              <a:t>WidthX</a:t>
            </a:r>
            <a:r>
              <a:rPr lang="en-US" sz="1600" dirty="0">
                <a:solidFill>
                  <a:srgbClr val="0000FF"/>
                </a:solidFill>
              </a:rPr>
              <a:t> of </a:t>
            </a:r>
            <a:r>
              <a:rPr lang="en-US" sz="1600" dirty="0" err="1">
                <a:solidFill>
                  <a:srgbClr val="0000FF"/>
                </a:solidFill>
              </a:rPr>
              <a:t>ViaCut</a:t>
            </a:r>
            <a:r>
              <a:rPr lang="en-US" sz="1600" dirty="0">
                <a:solidFill>
                  <a:srgbClr val="0000FF"/>
                </a:solidFill>
              </a:rPr>
              <a:t>) + (NumX-1)*(SpaceX of </a:t>
            </a:r>
            <a:r>
              <a:rPr lang="en-US" sz="1600" dirty="0" err="1">
                <a:solidFill>
                  <a:srgbClr val="0000FF"/>
                </a:solidFill>
              </a:rPr>
              <a:t>ViaCut</a:t>
            </a:r>
            <a:r>
              <a:rPr lang="en-US" sz="1600" dirty="0">
                <a:solidFill>
                  <a:srgbClr val="0000FF"/>
                </a:solidFill>
              </a:rPr>
              <a:t>)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</a:rPr>
              <a:t>“</a:t>
            </a:r>
            <a:r>
              <a:rPr lang="en-US" sz="1600" dirty="0" err="1">
                <a:solidFill>
                  <a:srgbClr val="0000FF"/>
                </a:solidFill>
              </a:rPr>
              <a:t>WidthY</a:t>
            </a:r>
            <a:r>
              <a:rPr lang="en-US" sz="1600" dirty="0">
                <a:solidFill>
                  <a:srgbClr val="0000FF"/>
                </a:solidFill>
              </a:rPr>
              <a:t>” = </a:t>
            </a:r>
            <a:r>
              <a:rPr lang="en-US" sz="1600" dirty="0" err="1">
                <a:solidFill>
                  <a:srgbClr val="0000FF"/>
                </a:solidFill>
              </a:rPr>
              <a:t>NumY</a:t>
            </a:r>
            <a:r>
              <a:rPr lang="en-US" sz="1600" dirty="0">
                <a:solidFill>
                  <a:srgbClr val="0000FF"/>
                </a:solidFill>
              </a:rPr>
              <a:t>*(</a:t>
            </a:r>
            <a:r>
              <a:rPr lang="en-US" sz="1600" dirty="0" err="1">
                <a:solidFill>
                  <a:srgbClr val="0000FF"/>
                </a:solidFill>
              </a:rPr>
              <a:t>WidthY</a:t>
            </a:r>
            <a:r>
              <a:rPr lang="en-US" sz="1600" dirty="0">
                <a:solidFill>
                  <a:srgbClr val="0000FF"/>
                </a:solidFill>
              </a:rPr>
              <a:t> of </a:t>
            </a:r>
            <a:r>
              <a:rPr lang="en-US" sz="1600" dirty="0" err="1">
                <a:solidFill>
                  <a:srgbClr val="0000FF"/>
                </a:solidFill>
              </a:rPr>
              <a:t>ViaCut</a:t>
            </a:r>
            <a:r>
              <a:rPr lang="en-US" sz="1600" dirty="0">
                <a:solidFill>
                  <a:srgbClr val="0000FF"/>
                </a:solidFill>
              </a:rPr>
              <a:t>) + (NumY-1)*(</a:t>
            </a:r>
            <a:r>
              <a:rPr lang="en-US" sz="1600" dirty="0" err="1">
                <a:solidFill>
                  <a:srgbClr val="0000FF"/>
                </a:solidFill>
              </a:rPr>
              <a:t>SpaceY</a:t>
            </a:r>
            <a:r>
              <a:rPr lang="en-US" sz="1600" dirty="0">
                <a:solidFill>
                  <a:srgbClr val="0000FF"/>
                </a:solidFill>
              </a:rPr>
              <a:t> of </a:t>
            </a:r>
            <a:r>
              <a:rPr lang="en-US" sz="1600" dirty="0" err="1">
                <a:solidFill>
                  <a:srgbClr val="0000FF"/>
                </a:solidFill>
              </a:rPr>
              <a:t>ViaCut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  <a:endParaRPr lang="en-US" sz="1600" dirty="0"/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F6942-D42B-4A5B-A6A5-5E1B5052C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6" r="9781"/>
          <a:stretch/>
        </p:blipFill>
        <p:spPr>
          <a:xfrm>
            <a:off x="10133459" y="38835"/>
            <a:ext cx="2039063" cy="4219561"/>
          </a:xfrm>
          <a:prstGeom prst="rect">
            <a:avLst/>
          </a:prstGeom>
        </p:spPr>
      </p:pic>
      <p:sp>
        <p:nvSpPr>
          <p:cNvPr id="52" name="Rectangle 35">
            <a:extLst>
              <a:ext uri="{FF2B5EF4-FFF2-40B4-BE49-F238E27FC236}">
                <a16:creationId xmlns:a16="http://schemas.microsoft.com/office/drawing/2014/main" id="{65F9AEAB-D465-4E04-9EE7-B22F3428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745" y="6416874"/>
            <a:ext cx="7315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Fig. 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40DFB92-A2DA-43FD-A7B5-BE2706646C80}"/>
              </a:ext>
            </a:extLst>
          </p:cNvPr>
          <p:cNvGrpSpPr/>
          <p:nvPr/>
        </p:nvGrpSpPr>
        <p:grpSpPr>
          <a:xfrm>
            <a:off x="10886222" y="4842114"/>
            <a:ext cx="1286300" cy="1663547"/>
            <a:chOff x="6092908" y="4131325"/>
            <a:chExt cx="1286300" cy="166354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7BB9FE-644B-4C71-8E8E-8E9BBBA1448F}"/>
                </a:ext>
              </a:extLst>
            </p:cNvPr>
            <p:cNvSpPr/>
            <p:nvPr/>
          </p:nvSpPr>
          <p:spPr>
            <a:xfrm>
              <a:off x="6092908" y="4131325"/>
              <a:ext cx="1286300" cy="166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995D0021-EAEC-4EAE-9D91-FAFDA5185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4746" y="4305242"/>
              <a:ext cx="682625" cy="674688"/>
              <a:chOff x="581" y="1824"/>
              <a:chExt cx="430" cy="42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024659DD-5CD2-48EB-B833-7EFD80F71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824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1FED0E91-CE31-48F9-8826-AD48C250B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1824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504BDE3D-DCC0-45EB-B34F-531C2BDF8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2113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93" name="Rectangle 8">
                <a:extLst>
                  <a:ext uri="{FF2B5EF4-FFF2-40B4-BE49-F238E27FC236}">
                    <a16:creationId xmlns:a16="http://schemas.microsoft.com/office/drawing/2014/main" id="{BF751D61-0B89-4C26-BE28-D98A89D06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113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749BF-58A4-4C51-85CA-3242A218443A}"/>
              </a:ext>
            </a:extLst>
          </p:cNvPr>
          <p:cNvGrpSpPr/>
          <p:nvPr/>
        </p:nvGrpSpPr>
        <p:grpSpPr>
          <a:xfrm>
            <a:off x="7771405" y="4811757"/>
            <a:ext cx="2023677" cy="1693904"/>
            <a:chOff x="8354763" y="4100968"/>
            <a:chExt cx="2023677" cy="169390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6F6CD2-C8E1-4819-9865-0634B356FA20}"/>
                </a:ext>
              </a:extLst>
            </p:cNvPr>
            <p:cNvSpPr/>
            <p:nvPr/>
          </p:nvSpPr>
          <p:spPr>
            <a:xfrm>
              <a:off x="8695900" y="4131325"/>
              <a:ext cx="1682540" cy="166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0BD927-2503-4C23-84B8-5CFE0F617D30}"/>
                </a:ext>
              </a:extLst>
            </p:cNvPr>
            <p:cNvGrpSpPr/>
            <p:nvPr/>
          </p:nvGrpSpPr>
          <p:grpSpPr>
            <a:xfrm>
              <a:off x="8969639" y="4305242"/>
              <a:ext cx="1135062" cy="680822"/>
              <a:chOff x="8997737" y="4305242"/>
              <a:chExt cx="1135062" cy="680822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F597FE97-074A-4234-AA90-C2BF5E241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7737" y="4305242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102" name="Rectangle 6">
                <a:extLst>
                  <a:ext uri="{FF2B5EF4-FFF2-40B4-BE49-F238E27FC236}">
                    <a16:creationId xmlns:a16="http://schemas.microsoft.com/office/drawing/2014/main" id="{443EFDBE-96AA-4D3E-91BC-8FA29036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4937" y="4305242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103" name="Rectangle 7">
                <a:extLst>
                  <a:ext uri="{FF2B5EF4-FFF2-40B4-BE49-F238E27FC236}">
                    <a16:creationId xmlns:a16="http://schemas.microsoft.com/office/drawing/2014/main" id="{7E3050BF-C706-4CB0-A636-D22F9CA3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4937" y="4764030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EBF63285-D38A-4677-B63A-2B7C40C4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2500" y="4764030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5" name="Rectangle 6">
                <a:extLst>
                  <a:ext uri="{FF2B5EF4-FFF2-40B4-BE49-F238E27FC236}">
                    <a16:creationId xmlns:a16="http://schemas.microsoft.com/office/drawing/2014/main" id="{E9F3E5AB-607D-404F-A703-3AFAEACA4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7374" y="4311376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698CB81F-3DD6-49B9-9057-28B68416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7374" y="4770164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</p:grp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DA31E927-653D-4E30-8498-A753309A8ECB}"/>
                </a:ext>
              </a:extLst>
            </p:cNvPr>
            <p:cNvSpPr/>
            <p:nvPr/>
          </p:nvSpPr>
          <p:spPr>
            <a:xfrm rot="16200000">
              <a:off x="9327787" y="4695312"/>
              <a:ext cx="418766" cy="1171922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Left Brace 97">
              <a:extLst>
                <a:ext uri="{FF2B5EF4-FFF2-40B4-BE49-F238E27FC236}">
                  <a16:creationId xmlns:a16="http://schemas.microsoft.com/office/drawing/2014/main" id="{0E6B7BEC-F03E-4DE9-A23D-CBD6D12780B6}"/>
                </a:ext>
              </a:extLst>
            </p:cNvPr>
            <p:cNvSpPr/>
            <p:nvPr/>
          </p:nvSpPr>
          <p:spPr>
            <a:xfrm>
              <a:off x="8710814" y="4244421"/>
              <a:ext cx="249681" cy="781749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AE4615D-0522-4473-8D21-706889E3BDAE}"/>
                </a:ext>
              </a:extLst>
            </p:cNvPr>
            <p:cNvSpPr txBox="1"/>
            <p:nvPr/>
          </p:nvSpPr>
          <p:spPr>
            <a:xfrm>
              <a:off x="9096573" y="5392982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NumX:3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D0A18AA-4CD7-45DA-A492-D6445B89EAB4}"/>
                </a:ext>
              </a:extLst>
            </p:cNvPr>
            <p:cNvSpPr txBox="1"/>
            <p:nvPr/>
          </p:nvSpPr>
          <p:spPr>
            <a:xfrm rot="16200000">
              <a:off x="8082284" y="4373447"/>
              <a:ext cx="914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NumY:2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6A823EB-5DCA-4661-937E-F341A1BCF1A3}"/>
              </a:ext>
            </a:extLst>
          </p:cNvPr>
          <p:cNvSpPr txBox="1"/>
          <p:nvPr/>
        </p:nvSpPr>
        <p:spPr>
          <a:xfrm>
            <a:off x="11059531" y="580739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NumX:2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B7F862-811A-440F-AAB9-93667CCAD799}"/>
              </a:ext>
            </a:extLst>
          </p:cNvPr>
          <p:cNvSpPr txBox="1"/>
          <p:nvPr/>
        </p:nvSpPr>
        <p:spPr>
          <a:xfrm rot="16200000">
            <a:off x="10229934" y="5090332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NumY:2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1E50F-209E-4B76-9901-CA5F11B8632B}"/>
              </a:ext>
            </a:extLst>
          </p:cNvPr>
          <p:cNvSpPr txBox="1"/>
          <p:nvPr/>
        </p:nvSpPr>
        <p:spPr>
          <a:xfrm>
            <a:off x="43223" y="6348174"/>
            <a:ext cx="7982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***“SpaceX”/”</a:t>
            </a:r>
            <a:r>
              <a:rPr lang="en-US" sz="2400" dirty="0" err="1">
                <a:solidFill>
                  <a:srgbClr val="FF0000"/>
                </a:solidFill>
              </a:rPr>
              <a:t>SpaceY</a:t>
            </a:r>
            <a:r>
              <a:rPr lang="en-US" sz="2400" dirty="0">
                <a:solidFill>
                  <a:srgbClr val="FF0000"/>
                </a:solidFill>
              </a:rPr>
              <a:t>” are same in “</a:t>
            </a:r>
            <a:r>
              <a:rPr lang="en-US" sz="2400" dirty="0" err="1">
                <a:solidFill>
                  <a:srgbClr val="FF0000"/>
                </a:solidFill>
              </a:rPr>
              <a:t>ViaCut</a:t>
            </a:r>
            <a:r>
              <a:rPr lang="en-US" sz="2400" dirty="0">
                <a:solidFill>
                  <a:srgbClr val="FF0000"/>
                </a:solidFill>
              </a:rPr>
              <a:t>” and outside of it  </a:t>
            </a:r>
          </a:p>
        </p:txBody>
      </p:sp>
    </p:spTree>
    <p:extLst>
      <p:ext uri="{BB962C8B-B14F-4D97-AF65-F5344CB8AC3E}">
        <p14:creationId xmlns:p14="http://schemas.microsoft.com/office/powerpoint/2010/main" val="100967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Metal/Poly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78" y="1449639"/>
            <a:ext cx="9179101" cy="5043236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Definition of parameters: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“Layer”: </a:t>
            </a:r>
            <a:r>
              <a:rPr lang="en-US" sz="2900" dirty="0"/>
              <a:t>Defines a layer name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GdsLayerNo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sz="2900" dirty="0"/>
              <a:t>Used for layer mapping in GDSII generation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GdsDatatype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sz="2900" dirty="0"/>
              <a:t>Layer data type used in GDSII generation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“Direction”: </a:t>
            </a:r>
            <a:r>
              <a:rPr lang="en-US" altLang="en-US" sz="2900" dirty="0">
                <a:solidFill>
                  <a:srgbClr val="000000"/>
                </a:solidFill>
              </a:rPr>
              <a:t>Defines the allowed direction for the layer e.g., V (Vertical) or H (Horizontal)</a:t>
            </a:r>
            <a:r>
              <a:rPr lang="en-US" sz="2900" dirty="0"/>
              <a:t> 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“Color”: </a:t>
            </a:r>
            <a:r>
              <a:rPr lang="en-US" sz="2900" dirty="0"/>
              <a:t>Define available coloring patterns for the layer e.g., [C1, C2] or [] (Leave it blank if only single color allowed)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“Pitch”: </a:t>
            </a:r>
            <a:r>
              <a:rPr lang="en-US" altLang="en-US" sz="2900" dirty="0">
                <a:solidFill>
                  <a:srgbClr val="000000"/>
                </a:solidFill>
              </a:rPr>
              <a:t>Center-to-Center distance for a layer (Shown in next slide Fig. 1)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“Width”: </a:t>
            </a:r>
            <a:r>
              <a:rPr lang="en-US" sz="2900" dirty="0"/>
              <a:t>Define width of the layer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MinL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altLang="en-US" sz="2900" dirty="0">
                <a:solidFill>
                  <a:srgbClr val="000000"/>
                </a:solidFill>
              </a:rPr>
              <a:t>Minimum length of a layer; Please note that the length is along a layer ‘Direction’ 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MaxL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altLang="en-US" sz="2900" dirty="0">
                <a:solidFill>
                  <a:srgbClr val="000000"/>
                </a:solidFill>
              </a:rPr>
              <a:t>Maximum allowed length for a layer (</a:t>
            </a:r>
            <a:r>
              <a:rPr lang="en-US" altLang="en-US" sz="2900" dirty="0">
                <a:solidFill>
                  <a:srgbClr val="0000FF"/>
                </a:solidFill>
              </a:rPr>
              <a:t>null</a:t>
            </a:r>
            <a:r>
              <a:rPr lang="en-US" altLang="en-US" sz="2900" dirty="0">
                <a:solidFill>
                  <a:srgbClr val="000000"/>
                </a:solidFill>
              </a:rPr>
              <a:t> means infinite; If there is no max limit in the PDK keep it </a:t>
            </a:r>
            <a:r>
              <a:rPr lang="en-US" altLang="en-US" sz="2900" dirty="0">
                <a:solidFill>
                  <a:srgbClr val="0000FF"/>
                </a:solidFill>
              </a:rPr>
              <a:t>null</a:t>
            </a:r>
            <a:r>
              <a:rPr lang="en-US" altLang="en-US" sz="2900" dirty="0">
                <a:solidFill>
                  <a:srgbClr val="000000"/>
                </a:solidFill>
              </a:rPr>
              <a:t>)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EndToEnd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altLang="en-US" sz="2900" dirty="0">
                <a:solidFill>
                  <a:srgbClr val="000000"/>
                </a:solidFill>
              </a:rPr>
              <a:t>Minimum end-to-end spacing for a layer (Shown on next slide Fig. 2)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“Offset”: </a:t>
            </a:r>
            <a:r>
              <a:rPr lang="en-US" altLang="en-US" sz="2900" dirty="0"/>
              <a:t>Defines a layer offset from X or Y- axis; It is shown for a layer in V direction </a:t>
            </a:r>
            <a:r>
              <a:rPr lang="en-US" altLang="en-US" sz="2900" dirty="0">
                <a:solidFill>
                  <a:srgbClr val="000000"/>
                </a:solidFill>
              </a:rPr>
              <a:t>(Shown on next slide Fig. 3)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UnitC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altLang="en-US" sz="2900" dirty="0">
                <a:solidFill>
                  <a:srgbClr val="000000"/>
                </a:solidFill>
              </a:rPr>
              <a:t>Per micrometer length capacitance for a layer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“</a:t>
            </a:r>
            <a:r>
              <a:rPr lang="en-US" sz="2900" dirty="0" err="1">
                <a:solidFill>
                  <a:srgbClr val="0000FF"/>
                </a:solidFill>
              </a:rPr>
              <a:t>UnitCC</a:t>
            </a:r>
            <a:r>
              <a:rPr lang="en-US" sz="2900" dirty="0">
                <a:solidFill>
                  <a:srgbClr val="0000FF"/>
                </a:solidFill>
              </a:rPr>
              <a:t>”: </a:t>
            </a:r>
            <a:r>
              <a:rPr lang="en-US" altLang="en-US" sz="2900" dirty="0">
                <a:solidFill>
                  <a:srgbClr val="000000"/>
                </a:solidFill>
              </a:rPr>
              <a:t>Per micrometer length coupling capacitance for a layer</a:t>
            </a:r>
          </a:p>
          <a:p>
            <a:pPr lvl="1"/>
            <a:r>
              <a:rPr lang="en-US" altLang="en-US" sz="2900" dirty="0">
                <a:solidFill>
                  <a:srgbClr val="0000FF"/>
                </a:solidFill>
              </a:rPr>
              <a:t>“R”: </a:t>
            </a:r>
            <a:r>
              <a:rPr lang="en-US" altLang="en-US" sz="2900" dirty="0">
                <a:solidFill>
                  <a:srgbClr val="000000"/>
                </a:solidFill>
              </a:rPr>
              <a:t>Per micrometer length resistance for a layer</a:t>
            </a:r>
            <a:endParaRPr lang="en-US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27067-30D0-4A26-8547-95E828BA0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7"/>
          <a:stretch/>
        </p:blipFill>
        <p:spPr>
          <a:xfrm>
            <a:off x="9836079" y="0"/>
            <a:ext cx="236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Metal/Poly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01CA1-CAB7-4DDC-A5DE-EA5590B0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C1F1351-58DE-463C-BE2F-852E70B9F045}"/>
              </a:ext>
            </a:extLst>
          </p:cNvPr>
          <p:cNvGrpSpPr>
            <a:grpSpLocks/>
          </p:cNvGrpSpPr>
          <p:nvPr/>
        </p:nvGrpSpPr>
        <p:grpSpPr bwMode="auto">
          <a:xfrm>
            <a:off x="1421813" y="2506414"/>
            <a:ext cx="1524000" cy="911225"/>
            <a:chOff x="338" y="2145"/>
            <a:chExt cx="960" cy="574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DB80819-8B31-48BE-9779-F096C01C74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8" y="1786"/>
              <a:ext cx="94" cy="81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86840FCA-338F-45D3-BE88-3CB48CB1A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2191"/>
              <a:ext cx="96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204C399-756A-4A45-998A-B3FD27557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8" y="2266"/>
              <a:ext cx="94" cy="81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20CB7B4B-7FED-4155-8422-ED8B65731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2672"/>
              <a:ext cx="96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AutoShape 8">
              <a:extLst>
                <a:ext uri="{FF2B5EF4-FFF2-40B4-BE49-F238E27FC236}">
                  <a16:creationId xmlns:a16="http://schemas.microsoft.com/office/drawing/2014/main" id="{DB90924A-83B7-4E65-88CF-449152AB47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0" y="2191"/>
              <a:ext cx="0" cy="48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CC7BC2D-7373-48BF-A2C2-13AC15DB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2327"/>
              <a:ext cx="41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latin typeface="+mn-lt"/>
                </a:rPr>
                <a:t>Pitch</a:t>
              </a:r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914D15FD-C894-4314-A91E-DF3F562D4C25}"/>
              </a:ext>
            </a:extLst>
          </p:cNvPr>
          <p:cNvGrpSpPr>
            <a:grpSpLocks/>
          </p:cNvGrpSpPr>
          <p:nvPr/>
        </p:nvGrpSpPr>
        <p:grpSpPr bwMode="auto">
          <a:xfrm>
            <a:off x="3887197" y="2663580"/>
            <a:ext cx="2828925" cy="477838"/>
            <a:chOff x="1520" y="2144"/>
            <a:chExt cx="2132" cy="301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BCECB646-48BD-45B0-9949-851E606AE4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17" name="AutoShape 12">
              <a:extLst>
                <a:ext uri="{FF2B5EF4-FFF2-40B4-BE49-F238E27FC236}">
                  <a16:creationId xmlns:a16="http://schemas.microsoft.com/office/drawing/2014/main" id="{13B9D600-8DF2-4706-8893-3D814041CD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3" y="2395"/>
              <a:ext cx="48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3153A94-C040-4D25-B959-F39EE949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144"/>
              <a:ext cx="92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+mn-lt"/>
                </a:rPr>
                <a:t>End-to-End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6FBE230-D750-4536-8F56-BF543418F8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9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20" name="Rectangle 15">
            <a:extLst>
              <a:ext uri="{FF2B5EF4-FFF2-40B4-BE49-F238E27FC236}">
                <a16:creationId xmlns:a16="http://schemas.microsoft.com/office/drawing/2014/main" id="{A725F71B-D9E5-43C3-A1E6-09460723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101" y="3470030"/>
            <a:ext cx="6770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Fig. 2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7F5E77D1-6F2A-4F4F-AFFD-7490BFF9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25" y="3444626"/>
            <a:ext cx="6770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Fig. 1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C8105182-EEA5-4075-8F7A-F3CE4818CD19}"/>
              </a:ext>
            </a:extLst>
          </p:cNvPr>
          <p:cNvGrpSpPr>
            <a:grpSpLocks/>
          </p:cNvGrpSpPr>
          <p:nvPr/>
        </p:nvGrpSpPr>
        <p:grpSpPr bwMode="auto">
          <a:xfrm>
            <a:off x="7946609" y="2066676"/>
            <a:ext cx="1474788" cy="1287463"/>
            <a:chOff x="4847431" y="1885217"/>
            <a:chExt cx="1526382" cy="1592996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9A3EC6C0-CC52-471E-8C40-D237BB5A973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93443" y="2191604"/>
              <a:ext cx="1524000" cy="911225"/>
              <a:chOff x="338" y="2145"/>
              <a:chExt cx="960" cy="574"/>
            </a:xfrm>
          </p:grpSpPr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4EC1D1F7-C412-4FE2-A590-A77753928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48" y="1786"/>
                <a:ext cx="94" cy="812"/>
              </a:xfrm>
              <a:prstGeom prst="rect">
                <a:avLst/>
              </a:prstGeom>
              <a:solidFill>
                <a:srgbClr val="00B8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9" name="Line 5">
                <a:extLst>
                  <a:ext uri="{FF2B5EF4-FFF2-40B4-BE49-F238E27FC236}">
                    <a16:creationId xmlns:a16="http://schemas.microsoft.com/office/drawing/2014/main" id="{BFBD3B5F-8BDB-4339-A2BC-51058B7B8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" y="2191"/>
                <a:ext cx="960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F6388D88-A56C-4333-A192-43663FAE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48" y="2266"/>
                <a:ext cx="94" cy="812"/>
              </a:xfrm>
              <a:prstGeom prst="rect">
                <a:avLst/>
              </a:prstGeom>
              <a:solidFill>
                <a:srgbClr val="00B8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6D65ABF2-5810-49B3-B334-48FE5C8D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" y="2672"/>
                <a:ext cx="960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4" name="Straight Arrow Connector 7">
              <a:extLst>
                <a:ext uri="{FF2B5EF4-FFF2-40B4-BE49-F238E27FC236}">
                  <a16:creationId xmlns:a16="http://schemas.microsoft.com/office/drawing/2014/main" id="{EAC38F6E-1CEF-44C3-AAC8-76B7E4367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47431" y="1885217"/>
              <a:ext cx="0" cy="15929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10">
              <a:extLst>
                <a:ext uri="{FF2B5EF4-FFF2-40B4-BE49-F238E27FC236}">
                  <a16:creationId xmlns:a16="http://schemas.microsoft.com/office/drawing/2014/main" id="{6673311E-5733-48A6-9095-9F42828A90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7431" y="3476626"/>
              <a:ext cx="152638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">
              <a:extLst>
                <a:ext uri="{FF2B5EF4-FFF2-40B4-BE49-F238E27FC236}">
                  <a16:creationId xmlns:a16="http://schemas.microsoft.com/office/drawing/2014/main" id="{A0A58462-331A-4FDA-AB0C-73E88A11F5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7431" y="2895600"/>
              <a:ext cx="227012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2" name="Rectangle 15">
            <a:extLst>
              <a:ext uri="{FF2B5EF4-FFF2-40B4-BE49-F238E27FC236}">
                <a16:creationId xmlns:a16="http://schemas.microsoft.com/office/drawing/2014/main" id="{2957561B-2BE6-41CC-922B-6879BABF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809" y="3438276"/>
            <a:ext cx="6770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Fig. 3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CB58105-FD29-4349-B53E-3DB9E748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318" y="2484009"/>
            <a:ext cx="7507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Offset</a:t>
            </a:r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06B52E92-82EF-4F8E-AF07-545326ADE679}"/>
              </a:ext>
            </a:extLst>
          </p:cNvPr>
          <p:cNvGrpSpPr>
            <a:grpSpLocks/>
          </p:cNvGrpSpPr>
          <p:nvPr/>
        </p:nvGrpSpPr>
        <p:grpSpPr bwMode="auto">
          <a:xfrm>
            <a:off x="3888654" y="2676340"/>
            <a:ext cx="2828925" cy="477838"/>
            <a:chOff x="1520" y="2144"/>
            <a:chExt cx="2132" cy="301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DA4B1ABD-F5A5-4E5B-8868-98BB9D218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F5D5E345-978E-42E1-9C9B-0F90D10BC9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3" y="2395"/>
              <a:ext cx="48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DB2D3FC-0616-4811-86E1-3F22E5BA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144"/>
              <a:ext cx="92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+mn-lt"/>
                </a:rPr>
                <a:t>End-to-End</a:t>
              </a: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A6A85296-F65D-4EF3-B99C-7164549F3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9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8B4F270B-E15A-4E01-B30E-F319CACF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558" y="3482790"/>
            <a:ext cx="6770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Fig. 2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6176365F-1C23-40EA-9013-DA7C98DC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775" y="2496769"/>
            <a:ext cx="7507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8BA71C-79BD-4127-86BA-2DDC7E2A3FAF}"/>
              </a:ext>
            </a:extLst>
          </p:cNvPr>
          <p:cNvSpPr txBox="1"/>
          <p:nvPr/>
        </p:nvSpPr>
        <p:spPr>
          <a:xfrm>
            <a:off x="838200" y="3869016"/>
            <a:ext cx="110592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These are some checks and might help in PDK abstraction:</a:t>
            </a:r>
          </a:p>
          <a:p>
            <a:pPr marL="342900" indent="-342900">
              <a:buAutoNum type="arabicPeriod"/>
            </a:pPr>
            <a:r>
              <a:rPr lang="en-US" altLang="en-US" dirty="0"/>
              <a:t>Exact values of </a:t>
            </a:r>
            <a:r>
              <a:rPr lang="en-US" altLang="en-US" dirty="0">
                <a:solidFill>
                  <a:srgbClr val="0000FF"/>
                </a:solidFill>
              </a:rPr>
              <a:t>“</a:t>
            </a:r>
            <a:r>
              <a:rPr lang="en-US" altLang="en-US" dirty="0" err="1">
                <a:solidFill>
                  <a:srgbClr val="0000FF"/>
                </a:solidFill>
              </a:rPr>
              <a:t>UnitC</a:t>
            </a:r>
            <a:r>
              <a:rPr lang="en-US" altLang="en-US" dirty="0">
                <a:solidFill>
                  <a:srgbClr val="0000FF"/>
                </a:solidFill>
              </a:rPr>
              <a:t>”, “</a:t>
            </a:r>
            <a:r>
              <a:rPr lang="en-US" altLang="en-US" dirty="0" err="1">
                <a:solidFill>
                  <a:srgbClr val="0000FF"/>
                </a:solidFill>
              </a:rPr>
              <a:t>UnitCC</a:t>
            </a:r>
            <a:r>
              <a:rPr lang="en-US" altLang="en-US" dirty="0">
                <a:solidFill>
                  <a:srgbClr val="0000FF"/>
                </a:solidFill>
              </a:rPr>
              <a:t>”,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>
                <a:solidFill>
                  <a:srgbClr val="0000FF"/>
                </a:solidFill>
              </a:rPr>
              <a:t>“R”</a:t>
            </a:r>
            <a:r>
              <a:rPr lang="en-US" altLang="en-US" dirty="0">
                <a:solidFill>
                  <a:srgbClr val="000000"/>
                </a:solidFill>
              </a:rPr>
              <a:t> are </a:t>
            </a:r>
            <a:r>
              <a:rPr lang="en-US" altLang="en-US" sz="1800" dirty="0">
                <a:solidFill>
                  <a:srgbClr val="000000"/>
                </a:solidFill>
              </a:rPr>
              <a:t>not required to run the tool, you can leave </a:t>
            </a:r>
            <a:r>
              <a:rPr lang="en-US" altLang="en-US" dirty="0">
                <a:solidFill>
                  <a:srgbClr val="000000"/>
                </a:solidFill>
              </a:rPr>
              <a:t>them as it is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dirty="0" err="1">
                <a:solidFill>
                  <a:srgbClr val="0000FF"/>
                </a:solidFill>
              </a:rPr>
              <a:t>MinL</a:t>
            </a:r>
            <a:r>
              <a:rPr lang="en-US" dirty="0">
                <a:solidFill>
                  <a:srgbClr val="0000FF"/>
                </a:solidFill>
              </a:rPr>
              <a:t>” </a:t>
            </a:r>
            <a:r>
              <a:rPr lang="en-US" dirty="0">
                <a:solidFill>
                  <a:srgbClr val="000000"/>
                </a:solidFill>
              </a:rPr>
              <a:t>rule can be found out in the PDK using Min Area rule: </a:t>
            </a:r>
            <a:r>
              <a:rPr lang="en-US" dirty="0">
                <a:solidFill>
                  <a:srgbClr val="0000FF"/>
                </a:solidFill>
              </a:rPr>
              <a:t>Min Area = “</a:t>
            </a:r>
            <a:r>
              <a:rPr lang="en-US" dirty="0" err="1">
                <a:solidFill>
                  <a:srgbClr val="0000FF"/>
                </a:solidFill>
              </a:rPr>
              <a:t>MinL</a:t>
            </a:r>
            <a:r>
              <a:rPr lang="en-US" dirty="0">
                <a:solidFill>
                  <a:srgbClr val="0000FF"/>
                </a:solidFill>
              </a:rPr>
              <a:t>” * “Width”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Keep “Offset” = 0 for all metal layers; for “Poly” layer  “Offset” = “Pitch”/2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“M1” and “Poly” “Pitch” must be same to generate a correct layout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“M3” “Pitch” must be multiple of “M1” “Pitch” for the correct functionality of the tool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you have a </a:t>
            </a:r>
            <a:r>
              <a:rPr lang="en-US" dirty="0" err="1">
                <a:solidFill>
                  <a:srgbClr val="FF0000"/>
                </a:solidFill>
              </a:rPr>
              <a:t>FinFET</a:t>
            </a:r>
            <a:r>
              <a:rPr lang="en-US" dirty="0">
                <a:solidFill>
                  <a:srgbClr val="FF0000"/>
                </a:solidFill>
              </a:rPr>
              <a:t> PDK “M2” “Pitch” is constrained by “Fin” “Pitch” (see the next slide)</a:t>
            </a:r>
          </a:p>
          <a:p>
            <a:pPr marL="342900" indent="-342900">
              <a:buAutoNum type="arabicPeriod"/>
            </a:pPr>
            <a:r>
              <a:rPr lang="en-US" dirty="0"/>
              <a:t>To find out poly pitch draw a two-finger transistor using </a:t>
            </a:r>
            <a:r>
              <a:rPr lang="en-US" dirty="0" err="1"/>
              <a:t>pcells</a:t>
            </a:r>
            <a:r>
              <a:rPr lang="en-US" dirty="0"/>
              <a:t> in your </a:t>
            </a:r>
            <a:r>
              <a:rPr lang="en-US" dirty="0" err="1"/>
              <a:t>pdk</a:t>
            </a:r>
            <a:r>
              <a:rPr lang="en-US" dirty="0"/>
              <a:t> and calculate center to center distance</a:t>
            </a: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26266D-DBBD-4EDE-AF5B-FAA80D10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698" y="1683274"/>
            <a:ext cx="131456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Y-axis, X = 0</a:t>
            </a:r>
          </a:p>
        </p:txBody>
      </p:sp>
    </p:spTree>
    <p:extLst>
      <p:ext uri="{BB962C8B-B14F-4D97-AF65-F5344CB8AC3E}">
        <p14:creationId xmlns:p14="http://schemas.microsoft.com/office/powerpoint/2010/main" val="2480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Fin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01CA1-CAB7-4DDC-A5DE-EA5590B0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definition is same as for Metal/Poly layers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“Direction” </a:t>
            </a:r>
            <a:r>
              <a:rPr lang="en-US" altLang="en-US" dirty="0"/>
              <a:t>is always “H” for </a:t>
            </a:r>
            <a:r>
              <a:rPr lang="en-US" altLang="en-US" dirty="0">
                <a:solidFill>
                  <a:srgbClr val="0000FF"/>
                </a:solidFill>
              </a:rPr>
              <a:t>“Fin” </a:t>
            </a:r>
            <a:r>
              <a:rPr lang="en-US" altLang="en-US" dirty="0"/>
              <a:t>layer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“Offset” </a:t>
            </a: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dirty="0">
                <a:solidFill>
                  <a:srgbClr val="0000FF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 for “Fin” layer </a:t>
            </a:r>
          </a:p>
          <a:p>
            <a:r>
              <a:rPr lang="en-US" dirty="0"/>
              <a:t>For a bulk PDK: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“Pitch” = half of M2 “Pitch” and leave other parameters as it is</a:t>
            </a:r>
          </a:p>
          <a:p>
            <a:pPr lvl="1"/>
            <a:r>
              <a:rPr lang="en-US" dirty="0"/>
              <a:t>We will remove the “Fin” layer for bulk PDKs In future releases </a:t>
            </a:r>
          </a:p>
          <a:p>
            <a:r>
              <a:rPr lang="en-US" dirty="0"/>
              <a:t>For </a:t>
            </a:r>
            <a:r>
              <a:rPr lang="en-US" dirty="0" err="1"/>
              <a:t>FinFET</a:t>
            </a:r>
            <a:r>
              <a:rPr lang="en-US" dirty="0"/>
              <a:t> PDKs: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Make sure that M2 “Pitch” = 2* Fin “Pitch”  (Contact us if you want to use a different value)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C49AD-748C-4EB5-B10C-1FC05683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5" y="777082"/>
            <a:ext cx="21621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FEOL -&gt; </a:t>
            </a:r>
            <a:r>
              <a:rPr lang="en-US" dirty="0" err="1"/>
              <a:t>Nwell</a:t>
            </a:r>
            <a:r>
              <a:rPr lang="en-US" dirty="0"/>
              <a:t>/</a:t>
            </a:r>
            <a:r>
              <a:rPr lang="en-US" dirty="0" err="1"/>
              <a:t>Nselect</a:t>
            </a:r>
            <a:r>
              <a:rPr lang="en-US" dirty="0"/>
              <a:t>/</a:t>
            </a:r>
            <a:r>
              <a:rPr lang="en-US" dirty="0" err="1"/>
              <a:t>Pselect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</a:p>
          <a:p>
            <a:endParaRPr lang="en-US" sz="2400" dirty="0"/>
          </a:p>
          <a:p>
            <a:r>
              <a:rPr lang="en-US" sz="2400" dirty="0"/>
              <a:t>In your PDK </a:t>
            </a:r>
            <a:r>
              <a:rPr lang="en-US" sz="2400" dirty="0" err="1"/>
              <a:t>Nselect</a:t>
            </a:r>
            <a:r>
              <a:rPr lang="en-US" sz="2400" dirty="0"/>
              <a:t>/</a:t>
            </a:r>
            <a:r>
              <a:rPr lang="en-US" sz="2400" dirty="0" err="1"/>
              <a:t>Pselect</a:t>
            </a:r>
            <a:r>
              <a:rPr lang="en-US" sz="2400" dirty="0"/>
              <a:t> can be with names like N+/P+ or NN/PP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71EF1-24A8-4ED3-93C6-ABD3C44CD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0"/>
          <a:stretch/>
        </p:blipFill>
        <p:spPr>
          <a:xfrm>
            <a:off x="1308099" y="4860131"/>
            <a:ext cx="2246313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77E4E-A73C-46C1-B12A-539AFBAAD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9" b="8046"/>
          <a:stretch/>
        </p:blipFill>
        <p:spPr>
          <a:xfrm>
            <a:off x="4693840" y="4793456"/>
            <a:ext cx="2375297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9E0F3-5FFD-4BBE-AE8B-F90891185E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67"/>
          <a:stretch/>
        </p:blipFill>
        <p:spPr>
          <a:xfrm>
            <a:off x="8208564" y="4741069"/>
            <a:ext cx="2379267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4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Rule Abstraction: FEOL -&gt; RVT/LVT/HVT/SLVT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layers define VT (threshold voltage) type for a device</a:t>
            </a:r>
          </a:p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  <a:endParaRPr lang="en-US" sz="2400" dirty="0"/>
          </a:p>
          <a:p>
            <a:r>
              <a:rPr lang="en-US" sz="2400" dirty="0"/>
              <a:t>In your PDK you may have SVT (standard VT) or ELVT (extreme low VT), etc.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CCC81-46AA-4DA6-8646-988CEE4B7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58"/>
          <a:stretch/>
        </p:blipFill>
        <p:spPr>
          <a:xfrm>
            <a:off x="838200" y="5119688"/>
            <a:ext cx="2114550" cy="122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FA94A-3CFE-43F0-91ED-3D8237B40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7"/>
          <a:stretch/>
        </p:blipFill>
        <p:spPr>
          <a:xfrm>
            <a:off x="9215439" y="5100638"/>
            <a:ext cx="2114550" cy="1260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ECED92-ECAA-4F81-B33A-C6BDDECE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88" b="54153"/>
          <a:stretch/>
        </p:blipFill>
        <p:spPr>
          <a:xfrm>
            <a:off x="3630613" y="5140325"/>
            <a:ext cx="2114550" cy="118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EB0AA1-9A73-4563-987E-93C70B333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3" b="27839"/>
          <a:stretch/>
        </p:blipFill>
        <p:spPr>
          <a:xfrm>
            <a:off x="6423026" y="5146675"/>
            <a:ext cx="2114550" cy="11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FEOL -&gt;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90"/>
            <a:ext cx="10515600" cy="4351338"/>
          </a:xfrm>
        </p:spPr>
        <p:txBody>
          <a:bodyPr/>
          <a:lstStyle/>
          <a:p>
            <a:r>
              <a:rPr lang="en-US" dirty="0"/>
              <a:t>Definition of parameters: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“Layer”: </a:t>
            </a:r>
            <a:r>
              <a:rPr lang="en-US" sz="1800" dirty="0"/>
              <a:t>Defines a layer name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GdsLayerNo</a:t>
            </a:r>
            <a:r>
              <a:rPr lang="en-US" sz="1800" dirty="0">
                <a:solidFill>
                  <a:srgbClr val="0000FF"/>
                </a:solidFill>
              </a:rPr>
              <a:t>”: </a:t>
            </a:r>
            <a:r>
              <a:rPr lang="en-US" sz="1800" dirty="0"/>
              <a:t>Used for layer mapping in GDSII generation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GdsDatatype</a:t>
            </a:r>
            <a:r>
              <a:rPr lang="en-US" sz="1800" dirty="0">
                <a:solidFill>
                  <a:srgbClr val="0000FF"/>
                </a:solidFill>
              </a:rPr>
              <a:t>”: </a:t>
            </a:r>
            <a:r>
              <a:rPr lang="en-US" sz="1800" dirty="0"/>
              <a:t>Layer data type used in GDSII generation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active_enclosure</a:t>
            </a:r>
            <a:r>
              <a:rPr lang="en-US" sz="1800" dirty="0">
                <a:solidFill>
                  <a:srgbClr val="0000FF"/>
                </a:solidFill>
              </a:rPr>
              <a:t>”: </a:t>
            </a:r>
            <a:r>
              <a:rPr lang="en-US" sz="1800" dirty="0"/>
              <a:t>Defines enclosure of “Active” layer by VT layer (RVT, LVT, etc.) as shown in Fig. 1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activebWidth</a:t>
            </a:r>
            <a:r>
              <a:rPr lang="en-US" sz="1800" dirty="0">
                <a:solidFill>
                  <a:srgbClr val="0000FF"/>
                </a:solidFill>
              </a:rPr>
              <a:t>”: “Active” </a:t>
            </a:r>
            <a:r>
              <a:rPr lang="en-US" sz="1800" dirty="0"/>
              <a:t>width for body contact 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activebWidth_H</a:t>
            </a:r>
            <a:r>
              <a:rPr lang="en-US" sz="1800" dirty="0">
                <a:solidFill>
                  <a:srgbClr val="0000FF"/>
                </a:solidFill>
              </a:rPr>
              <a:t>”: “Active” </a:t>
            </a:r>
            <a:r>
              <a:rPr lang="en-US" sz="1800" dirty="0"/>
              <a:t>width in horizontal direction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“</a:t>
            </a:r>
            <a:r>
              <a:rPr lang="en-US" sz="1800" dirty="0" err="1">
                <a:solidFill>
                  <a:srgbClr val="0000FF"/>
                </a:solidFill>
              </a:rPr>
              <a:t>activePolyExTracks</a:t>
            </a:r>
            <a:r>
              <a:rPr lang="en-US" sz="1800" dirty="0">
                <a:solidFill>
                  <a:srgbClr val="0000FF"/>
                </a:solidFill>
              </a:rPr>
              <a:t>”: </a:t>
            </a:r>
            <a:r>
              <a:rPr lang="en-US" sz="1800" dirty="0"/>
              <a:t>It defines the distance between </a:t>
            </a:r>
            <a:r>
              <a:rPr lang="en-US" sz="1800" dirty="0">
                <a:solidFill>
                  <a:srgbClr val="0000FF"/>
                </a:solidFill>
              </a:rPr>
              <a:t>“Active” </a:t>
            </a:r>
            <a:r>
              <a:rPr lang="en-US" sz="1800" dirty="0"/>
              <a:t>and poly contact</a:t>
            </a:r>
          </a:p>
          <a:p>
            <a:pPr marL="457200" lvl="1" indent="0">
              <a:buNone/>
            </a:pPr>
            <a:r>
              <a:rPr lang="en-US" sz="1800" dirty="0"/>
              <a:t>     in terms of number of M2 tracks (Shown in Fig. 2) e.g., 2 will result in </a:t>
            </a:r>
            <a:r>
              <a:rPr lang="en-US" sz="1800" dirty="0">
                <a:solidFill>
                  <a:srgbClr val="0000FF"/>
                </a:solidFill>
              </a:rPr>
              <a:t>2*M2.”Picth” </a:t>
            </a:r>
          </a:p>
          <a:p>
            <a:pPr marL="457200" lvl="1" indent="0">
              <a:buNone/>
            </a:pPr>
            <a:r>
              <a:rPr lang="en-US" sz="1800" dirty="0"/>
              <a:t>     distance between active and poly contact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09E7E-60B5-4D14-8C11-C027ECEB6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98" y="4766753"/>
            <a:ext cx="2705100" cy="20669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E7B09-CFFE-422D-9FFC-164869BB2CBC}"/>
              </a:ext>
            </a:extLst>
          </p:cNvPr>
          <p:cNvGrpSpPr/>
          <p:nvPr/>
        </p:nvGrpSpPr>
        <p:grpSpPr>
          <a:xfrm>
            <a:off x="1009149" y="4739897"/>
            <a:ext cx="3734301" cy="1880910"/>
            <a:chOff x="1879099" y="4418290"/>
            <a:chExt cx="3734301" cy="18809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E5D42F-DBEC-4286-88B3-CB79AAEB6FAA}"/>
                </a:ext>
              </a:extLst>
            </p:cNvPr>
            <p:cNvGrpSpPr/>
            <p:nvPr/>
          </p:nvGrpSpPr>
          <p:grpSpPr>
            <a:xfrm>
              <a:off x="2908300" y="4422774"/>
              <a:ext cx="2705100" cy="1876426"/>
              <a:chOff x="2413000" y="4394200"/>
              <a:chExt cx="2705100" cy="18764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79DFB6-3B76-4373-BCD0-1A1119AA8410}"/>
                  </a:ext>
                </a:extLst>
              </p:cNvPr>
              <p:cNvSpPr/>
              <p:nvPr/>
            </p:nvSpPr>
            <p:spPr>
              <a:xfrm>
                <a:off x="2413000" y="4754563"/>
                <a:ext cx="2705100" cy="11811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Active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1509B8-ED7C-4906-9FC3-32271B9248BE}"/>
                  </a:ext>
                </a:extLst>
              </p:cNvPr>
              <p:cNvSpPr/>
              <p:nvPr/>
            </p:nvSpPr>
            <p:spPr>
              <a:xfrm>
                <a:off x="2413000" y="4394200"/>
                <a:ext cx="2705100" cy="18573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A1F48FB-9428-400A-991E-2E7ADF141EE5}"/>
                  </a:ext>
                </a:extLst>
              </p:cNvPr>
              <p:cNvCxnSpPr/>
              <p:nvPr/>
            </p:nvCxnSpPr>
            <p:spPr>
              <a:xfrm flipV="1">
                <a:off x="3302000" y="4394200"/>
                <a:ext cx="0" cy="3603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D5D249E-3E8D-4691-BC9D-D397F997C8C1}"/>
                  </a:ext>
                </a:extLst>
              </p:cNvPr>
              <p:cNvCxnSpPr/>
              <p:nvPr/>
            </p:nvCxnSpPr>
            <p:spPr>
              <a:xfrm flipV="1">
                <a:off x="3314700" y="5910263"/>
                <a:ext cx="0" cy="3603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1256A-88A4-461B-858E-9B6414E8F9F2}"/>
                </a:ext>
              </a:extLst>
            </p:cNvPr>
            <p:cNvSpPr txBox="1"/>
            <p:nvPr/>
          </p:nvSpPr>
          <p:spPr>
            <a:xfrm>
              <a:off x="3820986" y="4418290"/>
              <a:ext cx="176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active_enclosure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95FA4C-A15A-46CD-A824-6333EEC4B9C3}"/>
                </a:ext>
              </a:extLst>
            </p:cNvPr>
            <p:cNvSpPr txBox="1"/>
            <p:nvPr/>
          </p:nvSpPr>
          <p:spPr>
            <a:xfrm>
              <a:off x="3820986" y="5913994"/>
              <a:ext cx="176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active_enclosure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062D71-0B78-4856-9F7D-C04410E10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300" y="4602955"/>
              <a:ext cx="508000" cy="184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C49403-4026-4327-8E18-65F41A72212B}"/>
                </a:ext>
              </a:extLst>
            </p:cNvPr>
            <p:cNvSpPr txBox="1"/>
            <p:nvPr/>
          </p:nvSpPr>
          <p:spPr>
            <a:xfrm>
              <a:off x="1879099" y="4737893"/>
              <a:ext cx="937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VT layer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CBB4AE-BEE3-479F-BA41-284E2D70AC4E}"/>
              </a:ext>
            </a:extLst>
          </p:cNvPr>
          <p:cNvSpPr txBox="1"/>
          <p:nvPr/>
        </p:nvSpPr>
        <p:spPr>
          <a:xfrm>
            <a:off x="3031880" y="65668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5C35D-5C28-40AA-873E-0AFAC7738498}"/>
              </a:ext>
            </a:extLst>
          </p:cNvPr>
          <p:cNvGrpSpPr/>
          <p:nvPr/>
        </p:nvGrpSpPr>
        <p:grpSpPr>
          <a:xfrm>
            <a:off x="8332331" y="3849325"/>
            <a:ext cx="3760685" cy="2984353"/>
            <a:chOff x="8332331" y="3849325"/>
            <a:chExt cx="3760685" cy="29843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455A19-4A6A-44FF-B8D2-074A35D77AAF}"/>
                </a:ext>
              </a:extLst>
            </p:cNvPr>
            <p:cNvSpPr/>
            <p:nvPr/>
          </p:nvSpPr>
          <p:spPr>
            <a:xfrm>
              <a:off x="10604810" y="3849325"/>
              <a:ext cx="271313" cy="2984353"/>
            </a:xfrm>
            <a:prstGeom prst="rect">
              <a:avLst/>
            </a:prstGeom>
            <a:solidFill>
              <a:srgbClr val="17D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9D32CE-A604-4A6C-9DA2-03EADD0326BB}"/>
                </a:ext>
              </a:extLst>
            </p:cNvPr>
            <p:cNvSpPr/>
            <p:nvPr/>
          </p:nvSpPr>
          <p:spPr>
            <a:xfrm>
              <a:off x="9387916" y="5028313"/>
              <a:ext cx="2705100" cy="11811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Active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933F05-6CEE-4E28-AEA4-7AE1DED5F8CD}"/>
                </a:ext>
              </a:extLst>
            </p:cNvPr>
            <p:cNvSpPr/>
            <p:nvPr/>
          </p:nvSpPr>
          <p:spPr>
            <a:xfrm>
              <a:off x="9983028" y="4097373"/>
              <a:ext cx="1541721" cy="3066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Poly contact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E4CCBDF-9ADF-4482-90F9-3409A48C8A8D}"/>
                </a:ext>
              </a:extLst>
            </p:cNvPr>
            <p:cNvCxnSpPr/>
            <p:nvPr/>
          </p:nvCxnSpPr>
          <p:spPr>
            <a:xfrm flipV="1">
              <a:off x="10525293" y="4404048"/>
              <a:ext cx="0" cy="6242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1316D-C8B4-48C8-8A1C-72C61FA68286}"/>
                </a:ext>
              </a:extLst>
            </p:cNvPr>
            <p:cNvSpPr txBox="1"/>
            <p:nvPr/>
          </p:nvSpPr>
          <p:spPr>
            <a:xfrm>
              <a:off x="8332331" y="4587681"/>
              <a:ext cx="2295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</a:rPr>
                <a:t>“</a:t>
              </a:r>
              <a:r>
                <a:rPr lang="en-US" sz="1800" dirty="0" err="1">
                  <a:solidFill>
                    <a:srgbClr val="0000FF"/>
                  </a:solidFill>
                </a:rPr>
                <a:t>activePolyExTracks</a:t>
              </a:r>
              <a:r>
                <a:rPr lang="en-US" sz="1800" dirty="0">
                  <a:solidFill>
                    <a:srgbClr val="0000FF"/>
                  </a:solidFill>
                </a:rPr>
                <a:t>” 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D146A4-ED60-4909-BA6E-AEC932D4D85B}"/>
                </a:ext>
              </a:extLst>
            </p:cNvPr>
            <p:cNvSpPr txBox="1"/>
            <p:nvPr/>
          </p:nvSpPr>
          <p:spPr>
            <a:xfrm>
              <a:off x="9832987" y="6350840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Fig. 2</a:t>
              </a: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1A762EE-DBB8-43F8-A78A-1EAC4A7FA4DE}"/>
              </a:ext>
            </a:extLst>
          </p:cNvPr>
          <p:cNvSpPr/>
          <p:nvPr/>
        </p:nvSpPr>
        <p:spPr>
          <a:xfrm>
            <a:off x="6836735" y="2979066"/>
            <a:ext cx="170122" cy="6312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CFCB0-1AF1-4D78-AA4A-9B0D46B46783}"/>
              </a:ext>
            </a:extLst>
          </p:cNvPr>
          <p:cNvSpPr txBox="1"/>
          <p:nvPr/>
        </p:nvSpPr>
        <p:spPr>
          <a:xfrm>
            <a:off x="7166344" y="3109043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2*V0.”Width”</a:t>
            </a:r>
          </a:p>
        </p:txBody>
      </p:sp>
    </p:spTree>
    <p:extLst>
      <p:ext uri="{BB962C8B-B14F-4D97-AF65-F5344CB8AC3E}">
        <p14:creationId xmlns:p14="http://schemas.microsoft.com/office/powerpoint/2010/main" val="331115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FEOL -&gt;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“Pc” </a:t>
            </a:r>
            <a:r>
              <a:rPr lang="en-US" dirty="0"/>
              <a:t>is poly connect layer</a:t>
            </a:r>
          </a:p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PcWidth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Defines the width  (Shown in Fig. 1)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PcExt</a:t>
            </a:r>
            <a:r>
              <a:rPr lang="en-US" sz="2000" dirty="0">
                <a:solidFill>
                  <a:srgbClr val="0000FF"/>
                </a:solidFill>
              </a:rPr>
              <a:t>”: “Pc” </a:t>
            </a:r>
            <a:r>
              <a:rPr lang="en-US" sz="2000" dirty="0"/>
              <a:t>extension over poly layer</a:t>
            </a:r>
          </a:p>
          <a:p>
            <a:r>
              <a:rPr lang="en-US" sz="2400" dirty="0"/>
              <a:t>For Bulk PDKs:</a:t>
            </a:r>
          </a:p>
          <a:p>
            <a:pPr lvl="1"/>
            <a:r>
              <a:rPr lang="en-US" sz="2000" dirty="0"/>
              <a:t>Poly is used as a contact layer</a:t>
            </a:r>
          </a:p>
          <a:p>
            <a:pPr lvl="1"/>
            <a:r>
              <a:rPr lang="en-US" sz="2000" dirty="0"/>
              <a:t>Use poly layer “</a:t>
            </a:r>
            <a:r>
              <a:rPr lang="en-US" sz="2000" dirty="0" err="1"/>
              <a:t>GdsLayerNo</a:t>
            </a:r>
            <a:r>
              <a:rPr lang="en-US" sz="2000" dirty="0"/>
              <a:t>” for </a:t>
            </a:r>
            <a:r>
              <a:rPr lang="en-US" sz="2000" dirty="0">
                <a:solidFill>
                  <a:srgbClr val="0000FF"/>
                </a:solidFill>
              </a:rPr>
              <a:t>“Pc” </a:t>
            </a:r>
            <a:r>
              <a:rPr lang="en-US" sz="2000" dirty="0"/>
              <a:t>layer (do not delete it)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PcWidth</a:t>
            </a:r>
            <a:r>
              <a:rPr lang="en-US" sz="2000" dirty="0">
                <a:solidFill>
                  <a:srgbClr val="0000FF"/>
                </a:solidFill>
              </a:rPr>
              <a:t>” = 2*(”Width” of V0 layer)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PcExt</a:t>
            </a:r>
            <a:r>
              <a:rPr lang="en-US" sz="2000" dirty="0">
                <a:solidFill>
                  <a:srgbClr val="0000FF"/>
                </a:solidFill>
              </a:rPr>
              <a:t>” = 0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E12B8-CBC4-492E-A19E-08EDC055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600" y="1486278"/>
            <a:ext cx="1952625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26209ED-F629-4296-9CE8-71C9DA0FF582}"/>
              </a:ext>
            </a:extLst>
          </p:cNvPr>
          <p:cNvSpPr/>
          <p:nvPr/>
        </p:nvSpPr>
        <p:spPr>
          <a:xfrm>
            <a:off x="9616925" y="3816875"/>
            <a:ext cx="271313" cy="2984353"/>
          </a:xfrm>
          <a:prstGeom prst="rect">
            <a:avLst/>
          </a:prstGeom>
          <a:solidFill>
            <a:srgbClr val="17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7D9F2-332F-4119-9074-D342A8B3547F}"/>
              </a:ext>
            </a:extLst>
          </p:cNvPr>
          <p:cNvSpPr/>
          <p:nvPr/>
        </p:nvSpPr>
        <p:spPr>
          <a:xfrm>
            <a:off x="8400031" y="4995863"/>
            <a:ext cx="2705100" cy="11811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Active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F45973-FB95-4CF3-A186-57DE4D9253C4}"/>
              </a:ext>
            </a:extLst>
          </p:cNvPr>
          <p:cNvSpPr/>
          <p:nvPr/>
        </p:nvSpPr>
        <p:spPr>
          <a:xfrm>
            <a:off x="8995143" y="4064923"/>
            <a:ext cx="1541721" cy="3066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contact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F568D5-F4BA-4B78-8696-45F77938EEA3}"/>
              </a:ext>
            </a:extLst>
          </p:cNvPr>
          <p:cNvCxnSpPr>
            <a:cxnSpLocks/>
          </p:cNvCxnSpPr>
          <p:nvPr/>
        </p:nvCxnSpPr>
        <p:spPr>
          <a:xfrm flipV="1">
            <a:off x="10643194" y="4019694"/>
            <a:ext cx="0" cy="370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A98737-778E-4835-AA6B-FA46275BC896}"/>
              </a:ext>
            </a:extLst>
          </p:cNvPr>
          <p:cNvSpPr txBox="1"/>
          <p:nvPr/>
        </p:nvSpPr>
        <p:spPr>
          <a:xfrm>
            <a:off x="8857414" y="63905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FFBF39-D4B8-41BA-800F-BFD0ECD1FCE9}"/>
              </a:ext>
            </a:extLst>
          </p:cNvPr>
          <p:cNvSpPr txBox="1"/>
          <p:nvPr/>
        </p:nvSpPr>
        <p:spPr>
          <a:xfrm>
            <a:off x="10657869" y="400226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PcWidth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253260-E348-4318-BB86-95F8C9E99426}"/>
              </a:ext>
            </a:extLst>
          </p:cNvPr>
          <p:cNvCxnSpPr/>
          <p:nvPr/>
        </p:nvCxnSpPr>
        <p:spPr>
          <a:xfrm>
            <a:off x="8995143" y="4593265"/>
            <a:ext cx="621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9D473A-EA04-4777-A010-5B402F685C2C}"/>
              </a:ext>
            </a:extLst>
          </p:cNvPr>
          <p:cNvSpPr txBox="1"/>
          <p:nvPr/>
        </p:nvSpPr>
        <p:spPr>
          <a:xfrm>
            <a:off x="8963312" y="4577448"/>
            <a:ext cx="6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2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FEOL -&gt; Pb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pbWidth</a:t>
            </a:r>
            <a:r>
              <a:rPr lang="en-US" sz="2000" dirty="0">
                <a:solidFill>
                  <a:srgbClr val="0000FF"/>
                </a:solidFill>
              </a:rPr>
              <a:t>”: “Pb” </a:t>
            </a:r>
            <a:r>
              <a:rPr lang="en-US" sz="2000" dirty="0"/>
              <a:t>width for body contact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pbWidth_H</a:t>
            </a:r>
            <a:r>
              <a:rPr lang="en-US" sz="2000" dirty="0">
                <a:solidFill>
                  <a:srgbClr val="0000FF"/>
                </a:solidFill>
              </a:rPr>
              <a:t>”: “Pb” </a:t>
            </a:r>
            <a:r>
              <a:rPr lang="en-US" sz="2000" dirty="0"/>
              <a:t>width in horizontal direction</a:t>
            </a:r>
          </a:p>
          <a:p>
            <a:r>
              <a:rPr lang="en-US" sz="2400" dirty="0"/>
              <a:t>“Pb” is used in body contact only</a:t>
            </a:r>
          </a:p>
          <a:p>
            <a:pPr lvl="1"/>
            <a:r>
              <a:rPr lang="en-US" sz="2000" dirty="0"/>
              <a:t>In some </a:t>
            </a:r>
            <a:r>
              <a:rPr lang="en-US" sz="2000" dirty="0" err="1"/>
              <a:t>pdks</a:t>
            </a:r>
            <a:r>
              <a:rPr lang="en-US" sz="2000" dirty="0"/>
              <a:t> an extra layer other than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active/</a:t>
            </a:r>
            <a:r>
              <a:rPr lang="en-US" sz="2000" dirty="0" err="1">
                <a:solidFill>
                  <a:srgbClr val="0000FF"/>
                </a:solidFill>
              </a:rPr>
              <a:t>Nselecet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Pselect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Nwell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is used </a:t>
            </a:r>
          </a:p>
          <a:p>
            <a:pPr lvl="1"/>
            <a:r>
              <a:rPr lang="en-US" sz="2000" dirty="0"/>
              <a:t>If in your </a:t>
            </a:r>
            <a:r>
              <a:rPr lang="en-US" sz="2000" dirty="0" err="1"/>
              <a:t>pdk</a:t>
            </a:r>
            <a:r>
              <a:rPr lang="en-US" sz="2000" dirty="0"/>
              <a:t> this layer is not used leave </a:t>
            </a:r>
            <a:r>
              <a:rPr lang="en-US" sz="2000" dirty="0">
                <a:solidFill>
                  <a:srgbClr val="0000FF"/>
                </a:solidFill>
              </a:rPr>
              <a:t>“Pb”</a:t>
            </a:r>
          </a:p>
          <a:p>
            <a:pPr marL="457200" lvl="1" indent="0">
              <a:buNone/>
            </a:pPr>
            <a:r>
              <a:rPr lang="en-US" sz="2000" dirty="0"/>
              <a:t>    layer as it is in </a:t>
            </a:r>
            <a:r>
              <a:rPr lang="en-US" sz="2000" dirty="0" err="1"/>
              <a:t>layers.json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do not delete</a:t>
            </a:r>
            <a:r>
              <a:rPr lang="en-US" sz="2000" dirty="0"/>
              <a:t>) 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4A80-596B-4C5F-AD96-2D071FB7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76" y="1540851"/>
            <a:ext cx="2095500" cy="18002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276DB49-9B57-47AA-AB0A-E1AE8B64A305}"/>
              </a:ext>
            </a:extLst>
          </p:cNvPr>
          <p:cNvSpPr/>
          <p:nvPr/>
        </p:nvSpPr>
        <p:spPr>
          <a:xfrm>
            <a:off x="7737403" y="4308659"/>
            <a:ext cx="2705100" cy="11811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Active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253717-6591-43C4-8B72-3A273D6DC2D8}"/>
              </a:ext>
            </a:extLst>
          </p:cNvPr>
          <p:cNvSpPr/>
          <p:nvPr/>
        </p:nvSpPr>
        <p:spPr>
          <a:xfrm>
            <a:off x="7464056" y="3948296"/>
            <a:ext cx="3327991" cy="1857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D5C48-0145-46FF-98BF-F08A00491A7E}"/>
              </a:ext>
            </a:extLst>
          </p:cNvPr>
          <p:cNvCxnSpPr>
            <a:cxnSpLocks/>
          </p:cNvCxnSpPr>
          <p:nvPr/>
        </p:nvCxnSpPr>
        <p:spPr>
          <a:xfrm flipV="1">
            <a:off x="10976198" y="3948296"/>
            <a:ext cx="0" cy="18573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84586C-834A-4249-82AC-2547B3004DB9}"/>
              </a:ext>
            </a:extLst>
          </p:cNvPr>
          <p:cNvCxnSpPr>
            <a:cxnSpLocks/>
          </p:cNvCxnSpPr>
          <p:nvPr/>
        </p:nvCxnSpPr>
        <p:spPr>
          <a:xfrm flipH="1">
            <a:off x="7464056" y="5992297"/>
            <a:ext cx="332799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74804E-7D88-45EF-9904-4DDFCEABA873}"/>
              </a:ext>
            </a:extLst>
          </p:cNvPr>
          <p:cNvSpPr txBox="1"/>
          <p:nvPr/>
        </p:nvSpPr>
        <p:spPr>
          <a:xfrm>
            <a:off x="11065394" y="463216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pb_Width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431D41-7D2A-4B3E-8B73-390E1CD306D5}"/>
              </a:ext>
            </a:extLst>
          </p:cNvPr>
          <p:cNvCxnSpPr>
            <a:cxnSpLocks/>
          </p:cNvCxnSpPr>
          <p:nvPr/>
        </p:nvCxnSpPr>
        <p:spPr>
          <a:xfrm flipV="1">
            <a:off x="6940726" y="4151469"/>
            <a:ext cx="508000" cy="184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B750FB-7311-43F0-8843-1D19E4DCA19C}"/>
              </a:ext>
            </a:extLst>
          </p:cNvPr>
          <p:cNvSpPr txBox="1"/>
          <p:nvPr/>
        </p:nvSpPr>
        <p:spPr>
          <a:xfrm>
            <a:off x="6268541" y="4447498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A18BA-703C-4362-B143-6FE9BB695910}"/>
              </a:ext>
            </a:extLst>
          </p:cNvPr>
          <p:cNvSpPr txBox="1"/>
          <p:nvPr/>
        </p:nvSpPr>
        <p:spPr>
          <a:xfrm>
            <a:off x="8788054" y="64148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F43533-FB0C-4029-A64C-EF8DB8076879}"/>
              </a:ext>
            </a:extLst>
          </p:cNvPr>
          <p:cNvSpPr txBox="1"/>
          <p:nvPr/>
        </p:nvSpPr>
        <p:spPr>
          <a:xfrm>
            <a:off x="8559838" y="6018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pb_Width_H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4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Boundary Layers -&gt; </a:t>
            </a:r>
            <a:r>
              <a:rPr lang="en-US" dirty="0" err="1"/>
              <a:t>Bbox</a:t>
            </a:r>
            <a:r>
              <a:rPr lang="en-US" dirty="0"/>
              <a:t>/Boundary/Outline/R/C-boundary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layers defines boundary/outline around the layout</a:t>
            </a:r>
          </a:p>
          <a:p>
            <a:pPr lvl="1"/>
            <a:r>
              <a:rPr lang="en-US" dirty="0"/>
              <a:t>If not required in your </a:t>
            </a:r>
            <a:r>
              <a:rPr lang="en-US" dirty="0" err="1"/>
              <a:t>pdk</a:t>
            </a:r>
            <a:r>
              <a:rPr lang="en-US" dirty="0"/>
              <a:t> leave them as it is.</a:t>
            </a:r>
          </a:p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93143-CC7E-46CF-8573-AC773DD6D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89" b="56895"/>
          <a:stretch/>
        </p:blipFill>
        <p:spPr>
          <a:xfrm>
            <a:off x="0" y="5185732"/>
            <a:ext cx="2115843" cy="1260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F59EA-6848-4809-815D-6D714613E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59"/>
          <a:stretch/>
        </p:blipFill>
        <p:spPr>
          <a:xfrm>
            <a:off x="2245645" y="5153050"/>
            <a:ext cx="2371725" cy="1325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A91BA-440F-427D-BD45-CBE1BFD74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049"/>
          <a:stretch/>
        </p:blipFill>
        <p:spPr>
          <a:xfrm>
            <a:off x="4747172" y="5246213"/>
            <a:ext cx="2486025" cy="1139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CFE230-1160-4B04-9AB6-C255D81EA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275" r="10082"/>
          <a:stretch/>
        </p:blipFill>
        <p:spPr>
          <a:xfrm>
            <a:off x="9936293" y="5207255"/>
            <a:ext cx="2235385" cy="121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33EF7D-14C9-414E-8A43-CADCBF3E8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620" b="36654"/>
          <a:stretch/>
        </p:blipFill>
        <p:spPr>
          <a:xfrm>
            <a:off x="7362999" y="5207255"/>
            <a:ext cx="2486025" cy="12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9665-2BC1-4B6B-9D1D-C9B4EE3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D008-A6F3-4655-AEC1-5AD64715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abstract BEOL/MEOL and FEOL layers design rules for a PDK</a:t>
            </a:r>
          </a:p>
          <a:p>
            <a:pPr lvl="1"/>
            <a:r>
              <a:rPr lang="en-US" dirty="0"/>
              <a:t>Each BEOL/MEOL and FEOL layer has a set of abstracted design rules</a:t>
            </a:r>
          </a:p>
          <a:p>
            <a:r>
              <a:rPr lang="en-US" dirty="0"/>
              <a:t>We store these rules in a JSON format file</a:t>
            </a:r>
          </a:p>
          <a:p>
            <a:pPr lvl="1"/>
            <a:r>
              <a:rPr lang="en-US" dirty="0"/>
              <a:t>This file is used across different modules in ALIGN tool</a:t>
            </a:r>
          </a:p>
          <a:p>
            <a:r>
              <a:rPr lang="en-US" dirty="0"/>
              <a:t>Advantages of PDK abstraction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ortable across processes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Abstracted PDK links to other tools</a:t>
            </a:r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Simplifies design rules, enables improved code quality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This presentation summarizes steps to create JSON file (abstracted rules) for a given PDK</a:t>
            </a:r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MOM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has in built MOM cap cells</a:t>
            </a:r>
          </a:p>
          <a:p>
            <a:pPr lvl="1"/>
            <a:r>
              <a:rPr lang="en-US" dirty="0"/>
              <a:t>It uses M1, M2 and M3 metal layers</a:t>
            </a:r>
          </a:p>
          <a:p>
            <a:r>
              <a:rPr lang="en-US" dirty="0"/>
              <a:t>Caps layouts are very specific to a PDK, therefore, we do not have a generalized template  </a:t>
            </a:r>
          </a:p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F7F63-9807-4F93-B915-38A37822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548" y="4467151"/>
            <a:ext cx="2581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9823-07C9-4973-A300-13EA76C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482-AD8E-46C6-AD42-3549C66A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commands in your installed ALIGN </a:t>
            </a:r>
            <a:r>
              <a:rPr lang="en-US" dirty="0" err="1"/>
              <a:t>pdk</a:t>
            </a:r>
            <a:r>
              <a:rPr lang="en-US" dirty="0"/>
              <a:t> directory</a:t>
            </a:r>
          </a:p>
          <a:p>
            <a:r>
              <a:rPr lang="en-US" dirty="0"/>
              <a:t>The following commands will generate a differential pair GDSII </a:t>
            </a:r>
          </a:p>
          <a:p>
            <a:pPr lvl="1"/>
            <a:r>
              <a:rPr lang="en-US" dirty="0"/>
              <a:t>- b : defines block name, you can use any name for it. In this example ‘test’ is used</a:t>
            </a:r>
          </a:p>
          <a:p>
            <a:r>
              <a:rPr lang="en-US" dirty="0"/>
              <a:t>Import the generated GDS in Cadence virtuoso and run DRC checks for your PDK</a:t>
            </a:r>
          </a:p>
          <a:p>
            <a:pPr lvl="1"/>
            <a:r>
              <a:rPr lang="en-US" dirty="0"/>
              <a:t>If there are any DRCs please contact us.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E8757-7CE3-4208-A480-F7916C395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9"/>
          <a:stretch/>
        </p:blipFill>
        <p:spPr>
          <a:xfrm>
            <a:off x="690562" y="5390707"/>
            <a:ext cx="10810875" cy="7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727-4346-495D-9874-5EF268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Abstraction: ‘</a:t>
            </a:r>
            <a:r>
              <a:rPr lang="en-US" dirty="0" err="1"/>
              <a:t>layers.json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D164-80CB-4EC0-93FA-5C7AE831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abstracted design rules for BEOL/MEOL/FEOL in a </a:t>
            </a:r>
            <a:r>
              <a:rPr lang="en-US" dirty="0" err="1"/>
              <a:t>pdk</a:t>
            </a:r>
            <a:endParaRPr lang="en-US" dirty="0"/>
          </a:p>
          <a:p>
            <a:r>
              <a:rPr lang="en-US" dirty="0"/>
              <a:t>We store these rules in a JSON format file</a:t>
            </a:r>
          </a:p>
          <a:p>
            <a:r>
              <a:rPr lang="en-US" dirty="0"/>
              <a:t>This file is used across different modules in ALIGN tool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0BB71-B5CF-4317-9F03-E35281F9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64" y="3297514"/>
            <a:ext cx="3350669" cy="3474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A6506-2D6D-456C-8678-6E667FB73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6" t="23066" b="17485"/>
          <a:stretch/>
        </p:blipFill>
        <p:spPr bwMode="auto">
          <a:xfrm>
            <a:off x="7697073" y="3639245"/>
            <a:ext cx="3656727" cy="25377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439C8-903C-4A74-AA9D-FD1789EE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91" y="3731399"/>
            <a:ext cx="246328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727-4346-495D-9874-5EF268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Abstraction: ‘</a:t>
            </a:r>
            <a:r>
              <a:rPr lang="en-US" dirty="0" err="1"/>
              <a:t>layers.json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D164-80CB-4EC0-93FA-5C7AE831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abstracted design rules for BEOL/MEOL/FEOL in a </a:t>
            </a:r>
            <a:r>
              <a:rPr lang="en-US" dirty="0" err="1"/>
              <a:t>pdk</a:t>
            </a:r>
            <a:endParaRPr lang="en-US" dirty="0"/>
          </a:p>
          <a:p>
            <a:r>
              <a:rPr lang="en-US" dirty="0"/>
              <a:t>We store these rules in a JSON format file</a:t>
            </a:r>
          </a:p>
          <a:p>
            <a:r>
              <a:rPr lang="en-US" dirty="0"/>
              <a:t>This file is used across different modules in ALIGN tool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50BAA-F3BA-47DE-A210-81CC337C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3383280"/>
            <a:ext cx="5538738" cy="3474720"/>
          </a:xfrm>
          <a:prstGeom prst="rect">
            <a:avLst/>
          </a:prstGeom>
        </p:spPr>
      </p:pic>
      <p:grpSp>
        <p:nvGrpSpPr>
          <p:cNvPr id="8" name="Group 3">
            <a:extLst>
              <a:ext uri="{FF2B5EF4-FFF2-40B4-BE49-F238E27FC236}">
                <a16:creationId xmlns:a16="http://schemas.microsoft.com/office/drawing/2014/main" id="{2DF8D60E-528A-4223-B45C-B1A49398F5EB}"/>
              </a:ext>
            </a:extLst>
          </p:cNvPr>
          <p:cNvGrpSpPr>
            <a:grpSpLocks/>
          </p:cNvGrpSpPr>
          <p:nvPr/>
        </p:nvGrpSpPr>
        <p:grpSpPr bwMode="auto">
          <a:xfrm>
            <a:off x="7813675" y="3592316"/>
            <a:ext cx="1520825" cy="911225"/>
            <a:chOff x="339" y="2144"/>
            <a:chExt cx="958" cy="574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1C51673-2EAD-40B2-97A0-9A35F85758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8" y="1786"/>
              <a:ext cx="94" cy="81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2BB0BB5A-F990-4151-BB01-3034ECCD1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2191"/>
              <a:ext cx="96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91B62B0-4D6A-4338-A711-00F4D35FA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8" y="2266"/>
              <a:ext cx="94" cy="81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B5217F-1F04-439C-BBB6-3B8A38241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2672"/>
              <a:ext cx="96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AutoShape 8">
              <a:extLst>
                <a:ext uri="{FF2B5EF4-FFF2-40B4-BE49-F238E27FC236}">
                  <a16:creationId xmlns:a16="http://schemas.microsoft.com/office/drawing/2014/main" id="{A4D654AC-180C-491C-A46F-6B70DC85C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0" y="2191"/>
              <a:ext cx="0" cy="48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E22BCD7-E951-44AC-8D20-107E5A59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365"/>
              <a:ext cx="2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/>
                <a:t>Pitch</a:t>
              </a:r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5E56D23F-F6D8-497F-B26C-69C47EB6F030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5268715"/>
            <a:ext cx="2828925" cy="323850"/>
            <a:chOff x="1520" y="2241"/>
            <a:chExt cx="2132" cy="204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BA36A47-E5AC-4E2C-9A1A-8FB3CDA8E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17" name="AutoShape 12">
              <a:extLst>
                <a:ext uri="{FF2B5EF4-FFF2-40B4-BE49-F238E27FC236}">
                  <a16:creationId xmlns:a16="http://schemas.microsoft.com/office/drawing/2014/main" id="{84E87520-A6F3-4060-BF7B-5B6F5C42D0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3" y="2395"/>
              <a:ext cx="48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79EA9E80-9A3B-4676-8851-D6769662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1"/>
              <a:ext cx="51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/>
                <a:t>End-to-End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E713FBBF-9A1C-4736-A7A2-F3BB1AB642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93" y="1987"/>
              <a:ext cx="95" cy="822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2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727-4346-495D-9874-5EF268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Abstraction: ‘</a:t>
            </a:r>
            <a:r>
              <a:rPr lang="en-US" dirty="0" err="1"/>
              <a:t>models.sp</a:t>
            </a:r>
            <a:r>
              <a:rPr lang="en-US" dirty="0"/>
              <a:t>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D164-80CB-4EC0-93FA-5C7AE831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models for devices available in a </a:t>
            </a:r>
            <a:r>
              <a:rPr lang="en-US" dirty="0" err="1"/>
              <a:t>pdk</a:t>
            </a:r>
            <a:endParaRPr lang="en-US" dirty="0"/>
          </a:p>
          <a:p>
            <a:r>
              <a:rPr lang="en-US" dirty="0"/>
              <a:t>The model names are used in ‘annotation phase’ </a:t>
            </a:r>
          </a:p>
          <a:p>
            <a:pPr lvl="1"/>
            <a:r>
              <a:rPr lang="en-US" dirty="0"/>
              <a:t>To recognize devices in a netlist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D0312-71B2-45A8-9160-2AFCE8C01B78}"/>
              </a:ext>
            </a:extLst>
          </p:cNvPr>
          <p:cNvSpPr txBox="1"/>
          <p:nvPr/>
        </p:nvSpPr>
        <p:spPr>
          <a:xfrm>
            <a:off x="1793695" y="4001294"/>
            <a:ext cx="6682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.modelsky130_fd_pr__pfet_01v8 </a:t>
            </a:r>
            <a:r>
              <a:rPr lang="en-US" sz="2400" dirty="0" err="1"/>
              <a:t>pmos</a:t>
            </a:r>
            <a:r>
              <a:rPr lang="en-US" sz="2400" dirty="0"/>
              <a:t> w=1 l=1</a:t>
            </a:r>
          </a:p>
          <a:p>
            <a:r>
              <a:rPr lang="en-US" sz="2400" dirty="0"/>
              <a:t>.model sky130_fd_pr__nfet_01v8 </a:t>
            </a:r>
            <a:r>
              <a:rPr lang="en-US" sz="2400" dirty="0" err="1"/>
              <a:t>nmos</a:t>
            </a:r>
            <a:r>
              <a:rPr lang="en-US" sz="2400" dirty="0"/>
              <a:t> w=1 l=1</a:t>
            </a:r>
          </a:p>
        </p:txBody>
      </p:sp>
    </p:spTree>
    <p:extLst>
      <p:ext uri="{BB962C8B-B14F-4D97-AF65-F5344CB8AC3E}">
        <p14:creationId xmlns:p14="http://schemas.microsoft.com/office/powerpoint/2010/main" val="296608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727-4346-495D-9874-5EF268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Abstraction: ‘</a:t>
            </a:r>
            <a:r>
              <a:rPr lang="en-US" dirty="0" err="1"/>
              <a:t>mos</a:t>
            </a:r>
            <a:r>
              <a:rPr lang="en-US" dirty="0"/>
              <a:t>/cap/res.py’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D164-80CB-4EC0-93FA-5C7AE831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for MOS/CAP/RES devices</a:t>
            </a:r>
          </a:p>
          <a:p>
            <a:r>
              <a:rPr lang="en-US" dirty="0"/>
              <a:t>Minor modification may be required based on a </a:t>
            </a:r>
            <a:r>
              <a:rPr lang="en-US" dirty="0" err="1"/>
              <a:t>pdk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4EDD8-8696-40BF-9CE8-68E860E0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75" y="2835275"/>
            <a:ext cx="3649534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26DED-A1C2-454C-8503-520BC023C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4" b="2952"/>
          <a:stretch/>
        </p:blipFill>
        <p:spPr>
          <a:xfrm>
            <a:off x="8737711" y="2835275"/>
            <a:ext cx="3019564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054D1-4C0E-42F7-BD36-19FDB3C99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44825"/>
            <a:ext cx="2847975" cy="3267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ECD13-4C8D-4DB5-A4E7-397585F1B09A}"/>
              </a:ext>
            </a:extLst>
          </p:cNvPr>
          <p:cNvSpPr txBox="1"/>
          <p:nvPr/>
        </p:nvSpPr>
        <p:spPr>
          <a:xfrm>
            <a:off x="1788948" y="64780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3D3F2-CBD2-470E-88C2-548258E848D8}"/>
              </a:ext>
            </a:extLst>
          </p:cNvPr>
          <p:cNvSpPr txBox="1"/>
          <p:nvPr/>
        </p:nvSpPr>
        <p:spPr>
          <a:xfrm>
            <a:off x="5470521" y="6492875"/>
            <a:ext cx="9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Poly 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973BE-365D-4FB9-84E9-B4B92860771E}"/>
              </a:ext>
            </a:extLst>
          </p:cNvPr>
          <p:cNvSpPr txBox="1"/>
          <p:nvPr/>
        </p:nvSpPr>
        <p:spPr>
          <a:xfrm>
            <a:off x="10117011" y="647800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MIM Cap</a:t>
            </a:r>
          </a:p>
        </p:txBody>
      </p:sp>
    </p:spTree>
    <p:extLst>
      <p:ext uri="{BB962C8B-B14F-4D97-AF65-F5344CB8AC3E}">
        <p14:creationId xmlns:p14="http://schemas.microsoft.com/office/powerpoint/2010/main" val="7577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9665-2BC1-4B6B-9D1D-C9B4EE3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PDK Abstraction: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D008-A6F3-4655-AEC1-5AD64715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explain the abstraction considering a </a:t>
            </a:r>
            <a:r>
              <a:rPr lang="en-US" dirty="0" err="1"/>
              <a:t>pdk</a:t>
            </a:r>
            <a:endParaRPr lang="en-US" dirty="0"/>
          </a:p>
          <a:p>
            <a:pPr lvl="1"/>
            <a:r>
              <a:rPr lang="en-US" dirty="0"/>
              <a:t>With N</a:t>
            </a:r>
            <a:r>
              <a:rPr lang="en-US" i="1" dirty="0"/>
              <a:t> </a:t>
            </a:r>
            <a:r>
              <a:rPr lang="en-US" dirty="0"/>
              <a:t>metal layers (including MEOL)</a:t>
            </a:r>
          </a:p>
          <a:p>
            <a:pPr lvl="1"/>
            <a:r>
              <a:rPr lang="en-US" dirty="0"/>
              <a:t>With N-1 vias</a:t>
            </a:r>
          </a:p>
          <a:p>
            <a:r>
              <a:rPr lang="en-US" dirty="0"/>
              <a:t>Metal  names in the ‘</a:t>
            </a:r>
            <a:r>
              <a:rPr lang="en-US" dirty="0" err="1"/>
              <a:t>layers.json</a:t>
            </a:r>
            <a:r>
              <a:rPr lang="en-US" dirty="0"/>
              <a:t>’ must start with ‘M’ </a:t>
            </a:r>
          </a:p>
          <a:p>
            <a:pPr lvl="1"/>
            <a:r>
              <a:rPr lang="en-US" dirty="0"/>
              <a:t>For example, M1, M2, …., MN</a:t>
            </a:r>
          </a:p>
          <a:p>
            <a:r>
              <a:rPr lang="en-US" dirty="0"/>
              <a:t>Via names in the ‘</a:t>
            </a:r>
            <a:r>
              <a:rPr lang="en-US" dirty="0" err="1"/>
              <a:t>layers.json</a:t>
            </a:r>
            <a:r>
              <a:rPr lang="en-US" dirty="0"/>
              <a:t>’ must start with ‘V’</a:t>
            </a:r>
          </a:p>
          <a:p>
            <a:pPr lvl="1"/>
            <a:r>
              <a:rPr lang="en-US" dirty="0"/>
              <a:t>For example, V1, V2, ….., VN-1</a:t>
            </a:r>
          </a:p>
          <a:p>
            <a:r>
              <a:rPr lang="en-US" dirty="0"/>
              <a:t>Do not use FEOL layer names starting with ‘M’ or ‘V’</a:t>
            </a:r>
          </a:p>
          <a:p>
            <a:r>
              <a:rPr lang="en-US" dirty="0"/>
              <a:t>All dimensions are in nanometer</a:t>
            </a:r>
          </a:p>
        </p:txBody>
      </p:sp>
    </p:spTree>
    <p:extLst>
      <p:ext uri="{BB962C8B-B14F-4D97-AF65-F5344CB8AC3E}">
        <p14:creationId xmlns:p14="http://schemas.microsoft.com/office/powerpoint/2010/main" val="317024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Vias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Decide the number of vias V1, V2, … VN-1 (except V0)</a:t>
            </a:r>
          </a:p>
          <a:p>
            <a:pPr lvl="1"/>
            <a:r>
              <a:rPr lang="en-US" dirty="0"/>
              <a:t> Maximum V0 are placed automatically based on active width</a:t>
            </a:r>
          </a:p>
          <a:p>
            <a:r>
              <a:rPr lang="en-US" dirty="0"/>
              <a:t>We use two type of vias in ALIGN</a:t>
            </a:r>
          </a:p>
          <a:p>
            <a:pPr lvl="1"/>
            <a:r>
              <a:rPr lang="en-US" dirty="0"/>
              <a:t>Single via (Fig. 1) and Via array (Fig. 2)</a:t>
            </a:r>
          </a:p>
          <a:p>
            <a:pPr lvl="2"/>
            <a:r>
              <a:rPr lang="en-US" dirty="0" err="1"/>
              <a:t>NumX</a:t>
            </a:r>
            <a:r>
              <a:rPr lang="en-US" dirty="0"/>
              <a:t> and </a:t>
            </a:r>
            <a:r>
              <a:rPr lang="en-US" dirty="0" err="1"/>
              <a:t>NumY</a:t>
            </a:r>
            <a:r>
              <a:rPr lang="en-US" dirty="0"/>
              <a:t> define the number of vias in X- and Y- direction, respectively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7" name="Group 33">
            <a:extLst>
              <a:ext uri="{FF2B5EF4-FFF2-40B4-BE49-F238E27FC236}">
                <a16:creationId xmlns:a16="http://schemas.microsoft.com/office/drawing/2014/main" id="{66F3BC32-1069-460E-B9D4-DA47F2D04A97}"/>
              </a:ext>
            </a:extLst>
          </p:cNvPr>
          <p:cNvGrpSpPr>
            <a:grpSpLocks/>
          </p:cNvGrpSpPr>
          <p:nvPr/>
        </p:nvGrpSpPr>
        <p:grpSpPr bwMode="auto">
          <a:xfrm>
            <a:off x="1208586" y="4675112"/>
            <a:ext cx="863600" cy="463550"/>
            <a:chOff x="57" y="1898"/>
            <a:chExt cx="544" cy="292"/>
          </a:xfrm>
        </p:grpSpPr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E642BE77-C805-46FB-B1C0-220A84A79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1975"/>
              <a:ext cx="142" cy="13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FDFF0C82-2874-48FF-92DA-1C5A4E5D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1898"/>
              <a:ext cx="36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Via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5541A9-4A0F-48A1-A47A-7FEFEA877152}"/>
              </a:ext>
            </a:extLst>
          </p:cNvPr>
          <p:cNvGrpSpPr/>
          <p:nvPr/>
        </p:nvGrpSpPr>
        <p:grpSpPr>
          <a:xfrm>
            <a:off x="3841037" y="4501195"/>
            <a:ext cx="225426" cy="1663547"/>
            <a:chOff x="2908452" y="4131325"/>
            <a:chExt cx="225426" cy="166354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675C5A-AE22-4C83-B7D9-59FE77F3EFE6}"/>
                </a:ext>
              </a:extLst>
            </p:cNvPr>
            <p:cNvSpPr/>
            <p:nvPr/>
          </p:nvSpPr>
          <p:spPr>
            <a:xfrm>
              <a:off x="2908452" y="4131325"/>
              <a:ext cx="225425" cy="166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B3CD3B-A0DC-46FE-BE96-343AE51B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453" y="4318736"/>
              <a:ext cx="225425" cy="21748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8A8198-6627-445F-BE02-1F270C547454}"/>
              </a:ext>
            </a:extLst>
          </p:cNvPr>
          <p:cNvGrpSpPr/>
          <p:nvPr/>
        </p:nvGrpSpPr>
        <p:grpSpPr>
          <a:xfrm>
            <a:off x="9156045" y="4501195"/>
            <a:ext cx="1286300" cy="1663547"/>
            <a:chOff x="6092908" y="4131325"/>
            <a:chExt cx="1286300" cy="166354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52C0F8-3BC4-4C3C-8987-37459CD1726B}"/>
                </a:ext>
              </a:extLst>
            </p:cNvPr>
            <p:cNvSpPr/>
            <p:nvPr/>
          </p:nvSpPr>
          <p:spPr>
            <a:xfrm>
              <a:off x="6092908" y="4131325"/>
              <a:ext cx="1286300" cy="166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2FD7C05C-C15F-4C22-BE18-7F734B1FA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4746" y="4305242"/>
              <a:ext cx="682625" cy="674688"/>
              <a:chOff x="581" y="1824"/>
              <a:chExt cx="430" cy="425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EED94030-D5CA-4427-9FF9-A1E9B6EE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824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D71934EA-B20E-4B39-AB40-B9D87B5B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1824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EAECC23F-A267-4BE9-8575-7AC3EE475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2113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id="{38E2B39A-40A7-4376-A980-8F671D9E6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113"/>
                <a:ext cx="142" cy="136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08EC19-ACC4-481D-9416-5C6031D2D28D}"/>
              </a:ext>
            </a:extLst>
          </p:cNvPr>
          <p:cNvGrpSpPr/>
          <p:nvPr/>
        </p:nvGrpSpPr>
        <p:grpSpPr>
          <a:xfrm>
            <a:off x="1208585" y="5332968"/>
            <a:ext cx="1185659" cy="480678"/>
            <a:chOff x="495456" y="4963098"/>
            <a:chExt cx="1185659" cy="48067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8A4AB4-A4C5-4210-A8AC-00500E0322D3}"/>
                </a:ext>
              </a:extLst>
            </p:cNvPr>
            <p:cNvSpPr/>
            <p:nvPr/>
          </p:nvSpPr>
          <p:spPr>
            <a:xfrm>
              <a:off x="495456" y="4963098"/>
              <a:ext cx="225425" cy="46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DD5ED7C1-F95C-48E6-A1C7-7F9668EB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26" y="4979930"/>
              <a:ext cx="91368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Metal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C6A-11FF-4636-AB06-814018DA4764}"/>
              </a:ext>
            </a:extLst>
          </p:cNvPr>
          <p:cNvGrpSpPr/>
          <p:nvPr/>
        </p:nvGrpSpPr>
        <p:grpSpPr>
          <a:xfrm>
            <a:off x="6041228" y="4470838"/>
            <a:ext cx="2023677" cy="1693904"/>
            <a:chOff x="8354763" y="4100968"/>
            <a:chExt cx="2023677" cy="169390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DB8BC8-9075-4CF2-8C4D-C8EFD94485CF}"/>
                </a:ext>
              </a:extLst>
            </p:cNvPr>
            <p:cNvSpPr/>
            <p:nvPr/>
          </p:nvSpPr>
          <p:spPr>
            <a:xfrm>
              <a:off x="8695900" y="4131325"/>
              <a:ext cx="1682540" cy="166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8E67AA4-CDF1-4DA3-9687-6D06AD7DDA25}"/>
                </a:ext>
              </a:extLst>
            </p:cNvPr>
            <p:cNvGrpSpPr/>
            <p:nvPr/>
          </p:nvGrpSpPr>
          <p:grpSpPr>
            <a:xfrm>
              <a:off x="8969639" y="4305242"/>
              <a:ext cx="1135062" cy="680822"/>
              <a:chOff x="8997737" y="4305242"/>
              <a:chExt cx="1135062" cy="680822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043C2C5F-FED0-481F-8220-B9E948DD8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7737" y="4305242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DF398735-9EA8-4B63-A833-A6B3C1684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4937" y="4305242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79" name="Rectangle 7">
                <a:extLst>
                  <a:ext uri="{FF2B5EF4-FFF2-40B4-BE49-F238E27FC236}">
                    <a16:creationId xmlns:a16="http://schemas.microsoft.com/office/drawing/2014/main" id="{DE475EB1-280B-4000-AFE7-236806DDA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4937" y="4764030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80" name="Rectangle 8">
                <a:extLst>
                  <a:ext uri="{FF2B5EF4-FFF2-40B4-BE49-F238E27FC236}">
                    <a16:creationId xmlns:a16="http://schemas.microsoft.com/office/drawing/2014/main" id="{5D3B145F-E267-4976-9B9E-FA85C69D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2500" y="4764030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ABBD91C1-8057-471C-BD95-A9F54D991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7374" y="4311376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0E7D996C-0BA7-4EF6-9820-B24DF1F88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7374" y="4770164"/>
                <a:ext cx="225425" cy="215900"/>
              </a:xfrm>
              <a:prstGeom prst="rect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</p:grpSp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4DEC8DFE-CEF5-4DFC-BA0B-5913232374F6}"/>
                </a:ext>
              </a:extLst>
            </p:cNvPr>
            <p:cNvSpPr/>
            <p:nvPr/>
          </p:nvSpPr>
          <p:spPr>
            <a:xfrm rot="16200000">
              <a:off x="9327787" y="4695312"/>
              <a:ext cx="418766" cy="1171922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A821C3B6-1F67-4B48-8BBC-0434CFE6822C}"/>
                </a:ext>
              </a:extLst>
            </p:cNvPr>
            <p:cNvSpPr/>
            <p:nvPr/>
          </p:nvSpPr>
          <p:spPr>
            <a:xfrm>
              <a:off x="8710814" y="4244421"/>
              <a:ext cx="249681" cy="781749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7A6D1C-08C0-4352-A7E3-D04D5777DA52}"/>
                </a:ext>
              </a:extLst>
            </p:cNvPr>
            <p:cNvSpPr txBox="1"/>
            <p:nvPr/>
          </p:nvSpPr>
          <p:spPr>
            <a:xfrm>
              <a:off x="9096573" y="5392982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NumX:3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90620F-8044-451C-9A0C-FF536656810D}"/>
                </a:ext>
              </a:extLst>
            </p:cNvPr>
            <p:cNvSpPr txBox="1"/>
            <p:nvPr/>
          </p:nvSpPr>
          <p:spPr>
            <a:xfrm rot="16200000">
              <a:off x="8082284" y="4373447"/>
              <a:ext cx="914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NumY:2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49AE81-D8C3-490A-8FCB-9E1E68F73175}"/>
              </a:ext>
            </a:extLst>
          </p:cNvPr>
          <p:cNvSpPr txBox="1"/>
          <p:nvPr/>
        </p:nvSpPr>
        <p:spPr>
          <a:xfrm>
            <a:off x="9329354" y="54664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NumX:2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E933FC-874A-43DF-B0F9-DD42E5D6B342}"/>
              </a:ext>
            </a:extLst>
          </p:cNvPr>
          <p:cNvSpPr txBox="1"/>
          <p:nvPr/>
        </p:nvSpPr>
        <p:spPr>
          <a:xfrm rot="16200000">
            <a:off x="8499757" y="4749413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NumY:2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D9BAF2E-C889-484E-A297-34D1CE5B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254" y="6217924"/>
            <a:ext cx="8389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n-lt"/>
              </a:rPr>
              <a:t>Fig. 1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24E3541C-1C66-45DD-92A8-6624A212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252" y="6217924"/>
            <a:ext cx="8389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n-lt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286971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DC6-320F-4A44-93C0-9F7956E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Abstraction: Single 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56B-B6E8-4CD2-B9A5-2972A4C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parameters: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Layer”: </a:t>
            </a:r>
            <a:r>
              <a:rPr lang="en-US" sz="2000" dirty="0"/>
              <a:t>Defines a layer name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GdsLayerNo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Used for layer mapping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GdsDatatype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Layer data type used in GDSII generation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“Stack”: </a:t>
            </a:r>
            <a:r>
              <a:rPr lang="en-US" sz="2000" dirty="0"/>
              <a:t>Metal layers which are connected using the Via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“SpaceX”/”</a:t>
            </a:r>
            <a:r>
              <a:rPr lang="en-US" sz="2000" dirty="0" err="1">
                <a:solidFill>
                  <a:srgbClr val="0000FF"/>
                </a:solidFill>
              </a:rPr>
              <a:t>SpaceY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Minimum spacing between two vias in X/Y direction (Fig. 1)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“</a:t>
            </a:r>
            <a:r>
              <a:rPr lang="en-US" sz="2000" dirty="0" err="1">
                <a:solidFill>
                  <a:srgbClr val="0000FF"/>
                </a:solidFill>
              </a:rPr>
              <a:t>WidthX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WidthY</a:t>
            </a:r>
            <a:r>
              <a:rPr lang="en-US" sz="2000" dirty="0">
                <a:solidFill>
                  <a:srgbClr val="0000FF"/>
                </a:solidFill>
              </a:rPr>
              <a:t>”: </a:t>
            </a:r>
            <a:r>
              <a:rPr lang="en-US" sz="2000" dirty="0"/>
              <a:t>Via widths in X/Y direction</a:t>
            </a: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“</a:t>
            </a:r>
            <a:r>
              <a:rPr lang="en-US" altLang="en-US" sz="2000" dirty="0" err="1">
                <a:solidFill>
                  <a:srgbClr val="0000FF"/>
                </a:solidFill>
              </a:rPr>
              <a:t>VencA_L</a:t>
            </a:r>
            <a:r>
              <a:rPr lang="en-US" altLang="en-US" sz="2000" dirty="0">
                <a:solidFill>
                  <a:srgbClr val="0000FF"/>
                </a:solidFill>
              </a:rPr>
              <a:t>/</a:t>
            </a:r>
            <a:r>
              <a:rPr lang="en-US" altLang="en-US" sz="2000" dirty="0" err="1">
                <a:solidFill>
                  <a:srgbClr val="0000FF"/>
                </a:solidFill>
              </a:rPr>
              <a:t>VencA_H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</a:rPr>
              <a:t>VencP_L</a:t>
            </a:r>
            <a:r>
              <a:rPr lang="en-US" altLang="en-US" sz="2000" dirty="0">
                <a:solidFill>
                  <a:srgbClr val="0000FF"/>
                </a:solidFill>
              </a:rPr>
              <a:t>/</a:t>
            </a:r>
            <a:r>
              <a:rPr lang="en-US" altLang="en-US" sz="2000" dirty="0" err="1">
                <a:solidFill>
                  <a:srgbClr val="0000FF"/>
                </a:solidFill>
              </a:rPr>
              <a:t>VencP_H</a:t>
            </a:r>
            <a:r>
              <a:rPr lang="en-US" altLang="en-US" sz="2000" dirty="0">
                <a:solidFill>
                  <a:srgbClr val="0000FF"/>
                </a:solidFill>
              </a:rPr>
              <a:t>)”:</a:t>
            </a:r>
            <a:r>
              <a:rPr lang="en-US" altLang="en-US" sz="2000" dirty="0">
                <a:solidFill>
                  <a:srgbClr val="000000"/>
                </a:solidFill>
              </a:rPr>
              <a:t>  Minimum enclosure of a Via by a lower/higher metal layer along its ‘Direction’ (Perpendicular to its ‘Direction’) as shown in Fig. 2</a:t>
            </a: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“R”: </a:t>
            </a:r>
            <a:r>
              <a:rPr lang="en-US" altLang="en-US" sz="2000" dirty="0">
                <a:solidFill>
                  <a:srgbClr val="000000"/>
                </a:solidFill>
              </a:rPr>
              <a:t>Resistance per via (not required to run the tool, you can leave it as)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5" name="Group 33">
            <a:extLst>
              <a:ext uri="{FF2B5EF4-FFF2-40B4-BE49-F238E27FC236}">
                <a16:creationId xmlns:a16="http://schemas.microsoft.com/office/drawing/2014/main" id="{061C71B3-BA57-4BEF-9B81-C0FC19CF3307}"/>
              </a:ext>
            </a:extLst>
          </p:cNvPr>
          <p:cNvGrpSpPr>
            <a:grpSpLocks/>
          </p:cNvGrpSpPr>
          <p:nvPr/>
        </p:nvGrpSpPr>
        <p:grpSpPr bwMode="auto">
          <a:xfrm>
            <a:off x="448516" y="5641917"/>
            <a:ext cx="863600" cy="463550"/>
            <a:chOff x="57" y="1898"/>
            <a:chExt cx="544" cy="292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0787B0A1-4E0A-4ECA-AEC7-15B7B1ED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1975"/>
              <a:ext cx="142" cy="13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52AA415E-64D1-44BC-BCDC-94744156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1898"/>
              <a:ext cx="36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Via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B4F3D0-9B25-4E1C-BDF3-54AA0F6A2E35}"/>
              </a:ext>
            </a:extLst>
          </p:cNvPr>
          <p:cNvGrpSpPr/>
          <p:nvPr/>
        </p:nvGrpSpPr>
        <p:grpSpPr>
          <a:xfrm>
            <a:off x="448515" y="6299773"/>
            <a:ext cx="1185659" cy="480678"/>
            <a:chOff x="495456" y="4963098"/>
            <a:chExt cx="1185659" cy="4806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61844A-3F63-42B3-8B08-0689C391AB5E}"/>
                </a:ext>
              </a:extLst>
            </p:cNvPr>
            <p:cNvSpPr/>
            <p:nvPr/>
          </p:nvSpPr>
          <p:spPr>
            <a:xfrm>
              <a:off x="495456" y="4963098"/>
              <a:ext cx="225425" cy="46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0C309F24-F7D8-4FF5-8674-E7FF19DF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26" y="4979930"/>
              <a:ext cx="91368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Metal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D713C4-B50B-4ECB-A8A2-EF4CE6448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2" r="9216"/>
          <a:stretch/>
        </p:blipFill>
        <p:spPr>
          <a:xfrm>
            <a:off x="10265732" y="266931"/>
            <a:ext cx="1926268" cy="4114800"/>
          </a:xfrm>
          <a:prstGeom prst="rect">
            <a:avLst/>
          </a:prstGeom>
        </p:spPr>
      </p:pic>
      <p:grpSp>
        <p:nvGrpSpPr>
          <p:cNvPr id="42" name="Group 4">
            <a:extLst>
              <a:ext uri="{FF2B5EF4-FFF2-40B4-BE49-F238E27FC236}">
                <a16:creationId xmlns:a16="http://schemas.microsoft.com/office/drawing/2014/main" id="{075D1470-4C22-4615-A910-C9D475739522}"/>
              </a:ext>
            </a:extLst>
          </p:cNvPr>
          <p:cNvGrpSpPr>
            <a:grpSpLocks/>
          </p:cNvGrpSpPr>
          <p:nvPr/>
        </p:nvGrpSpPr>
        <p:grpSpPr bwMode="auto">
          <a:xfrm>
            <a:off x="2355960" y="5730875"/>
            <a:ext cx="1196975" cy="892175"/>
            <a:chOff x="581" y="1687"/>
            <a:chExt cx="754" cy="562"/>
          </a:xfrm>
        </p:grpSpPr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6D02DC5-E342-4634-987C-5CE27E9F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824"/>
              <a:ext cx="142" cy="13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78D6BA51-05D3-4357-9F25-21049538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1824"/>
              <a:ext cx="142" cy="13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055B552B-09E7-4A20-9D01-4583A281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2113"/>
              <a:ext cx="142" cy="13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3DD746DA-7579-441A-A0D8-1EAAA6AC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113"/>
              <a:ext cx="142" cy="13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60" name="AutoShape 9">
              <a:extLst>
                <a:ext uri="{FF2B5EF4-FFF2-40B4-BE49-F238E27FC236}">
                  <a16:creationId xmlns:a16="http://schemas.microsoft.com/office/drawing/2014/main" id="{DB90822C-45BE-47C3-9F6E-56F1A33CB561}"/>
                </a:ext>
              </a:extLst>
            </p:cNvPr>
            <p:cNvCxnSpPr>
              <a:cxnSpLocks noChangeShapeType="1"/>
              <a:stCxn id="58" idx="0"/>
              <a:endCxn id="57" idx="2"/>
            </p:cNvCxnSpPr>
            <p:nvPr/>
          </p:nvCxnSpPr>
          <p:spPr bwMode="auto">
            <a:xfrm flipV="1">
              <a:off x="941" y="1961"/>
              <a:ext cx="0" cy="151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0">
              <a:extLst>
                <a:ext uri="{FF2B5EF4-FFF2-40B4-BE49-F238E27FC236}">
                  <a16:creationId xmlns:a16="http://schemas.microsoft.com/office/drawing/2014/main" id="{819DC518-4F8F-4E6D-ACC7-41A83C9863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53" y="1970"/>
              <a:ext cx="0" cy="148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1">
              <a:extLst>
                <a:ext uri="{FF2B5EF4-FFF2-40B4-BE49-F238E27FC236}">
                  <a16:creationId xmlns:a16="http://schemas.microsoft.com/office/drawing/2014/main" id="{CCC8EE84-5E97-4A28-BFE8-E52022A2BC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" y="1893"/>
              <a:ext cx="143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2">
              <a:extLst>
                <a:ext uri="{FF2B5EF4-FFF2-40B4-BE49-F238E27FC236}">
                  <a16:creationId xmlns:a16="http://schemas.microsoft.com/office/drawing/2014/main" id="{43EE1953-1925-4BCE-8676-ED5FF8C87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7" y="2182"/>
              <a:ext cx="142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B4A2F838-58F6-48D0-BC6D-392A9FF12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952"/>
              <a:ext cx="39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/>
                <a:t>SpaceY</a:t>
              </a:r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C020D5E3-FE81-47E0-9EA3-83CD75EA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687"/>
              <a:ext cx="39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/>
                <a:t>SpaceX</a:t>
              </a:r>
            </a:p>
          </p:txBody>
        </p:sp>
      </p:grpSp>
      <p:sp>
        <p:nvSpPr>
          <p:cNvPr id="66" name="Rectangle 35">
            <a:extLst>
              <a:ext uri="{FF2B5EF4-FFF2-40B4-BE49-F238E27FC236}">
                <a16:creationId xmlns:a16="http://schemas.microsoft.com/office/drawing/2014/main" id="{BB3EC90D-FC35-4034-8CD7-D25EACD5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239" y="6029451"/>
            <a:ext cx="8389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n-lt"/>
              </a:rPr>
              <a:t>Fig. 1</a:t>
            </a:r>
          </a:p>
        </p:txBody>
      </p:sp>
      <p:pic>
        <p:nvPicPr>
          <p:cNvPr id="67" name="Picture 1">
            <a:extLst>
              <a:ext uri="{FF2B5EF4-FFF2-40B4-BE49-F238E27FC236}">
                <a16:creationId xmlns:a16="http://schemas.microsoft.com/office/drawing/2014/main" id="{D384B555-4B8F-4EE1-AA69-85C9E96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33" y="5162656"/>
            <a:ext cx="2243138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35">
            <a:extLst>
              <a:ext uri="{FF2B5EF4-FFF2-40B4-BE49-F238E27FC236}">
                <a16:creationId xmlns:a16="http://schemas.microsoft.com/office/drawing/2014/main" id="{B2171E3F-1286-4930-9462-2A330E52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130" y="5737519"/>
            <a:ext cx="8389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n-lt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274344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15757</TotalTime>
  <Words>2171</Words>
  <Application>Microsoft Office PowerPoint</Application>
  <PresentationFormat>Widescreen</PresentationFormat>
  <Paragraphs>249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PDK Abstraction for ALIGN</vt:lpstr>
      <vt:lpstr>PDK Abstraction</vt:lpstr>
      <vt:lpstr>PDK Abstraction: ‘layers.json’</vt:lpstr>
      <vt:lpstr>PDK Abstraction: ‘layers.json’</vt:lpstr>
      <vt:lpstr>PDK Abstraction: ‘models.sp’ </vt:lpstr>
      <vt:lpstr>PDK Abstraction: ‘mos/cap/res.py’ </vt:lpstr>
      <vt:lpstr>PDK Abstraction: Assumptions</vt:lpstr>
      <vt:lpstr>Design Rule Abstraction: Vias</vt:lpstr>
      <vt:lpstr>Design Rule Abstraction: Single Via</vt:lpstr>
      <vt:lpstr>Design Rule Abstraction: Via array</vt:lpstr>
      <vt:lpstr>Design Rule Abstraction: Metal/Poly</vt:lpstr>
      <vt:lpstr>Design Rule Abstraction: Metal/Poly</vt:lpstr>
      <vt:lpstr>Design Rule Abstraction: Fin</vt:lpstr>
      <vt:lpstr>Design Rule Abstraction: FEOL -&gt; Nwell/Nselect/Pselect</vt:lpstr>
      <vt:lpstr>Design Rule Abstraction: FEOL -&gt; RVT/LVT/HVT/SLVT</vt:lpstr>
      <vt:lpstr>Design Rule Abstraction: FEOL -&gt; Active</vt:lpstr>
      <vt:lpstr>Design Rule Abstraction: FEOL -&gt; Pc</vt:lpstr>
      <vt:lpstr>Design Rule Abstraction: FEOL -&gt; Pb</vt:lpstr>
      <vt:lpstr>Design Rule Abstraction: Boundary Layers -&gt; Bbox/Boundary/Outline/R/C-boundary</vt:lpstr>
      <vt:lpstr>Design Rule Abstraction: MOM Cap</vt:lpstr>
      <vt:lpstr>How to Generate a Primitive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PDK Abstraction for ALIGN</dc:title>
  <dc:creator>arvind sharma</dc:creator>
  <cp:lastModifiedBy>arvind sharma</cp:lastModifiedBy>
  <cp:revision>1</cp:revision>
  <dcterms:created xsi:type="dcterms:W3CDTF">2021-11-16T17:12:13Z</dcterms:created>
  <dcterms:modified xsi:type="dcterms:W3CDTF">2022-05-18T16:53:44Z</dcterms:modified>
</cp:coreProperties>
</file>