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32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پروژه نوآوری در قفل های هوشمند همراه با شبیه سازی سه بعدی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دراین پروژه قفل های هوشمند به بررسی و شبیه سازی سه بعدی دستگاه های قفل هوشمند پرداخته می شود.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116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5817156"/>
            <a:ext cx="20421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by Alireza Kiani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37824"/>
            <a:ext cx="55541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روش کار قفل های هوشمند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29721" y="299180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026450"/>
            <a:ext cx="38301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از تکنولوژی بلوتوث و وای فای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50686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قفل‌ها از طریق بلوتوث و وای فای به دستگاه استفاده کننده متصل شده و امکان باز و بسته شدن قفل به صورت اتوماتیک ایجاد می‌کنند.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327" y="299180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34838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شناسایی اثر انگشت و تصویر چهره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با استفاده از اثر انگشت و تصویر چهره فقط شخص مجاز قادر به باز کردن قفل خواهد بود.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9241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045154"/>
            <a:ext cx="26230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کوچک و راحت حمل شدن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این قفل ها کوچک و سبک هستند و راحت در کیف و چمدان حمل می شوند.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9517" y="5010507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آسان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دستگاه های قفل هوشمند برای تمام افراد قابل استفاده هستند و در عین حال بسیار پایدار هستند.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973818"/>
            <a:ext cx="50831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مزایای قفل های هوشمند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حفاظت از اموال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3862268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قفل‌های هوشمند با تضمین امنیت بیشتری نسبت به قفل‌های سنتی، مزایایی مانند حفاظت از اموال و جلوگیری از دست‌رفتن اشیای گرانبها دارد.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پویایی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386226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قفل‌های هوشمند با استفاده از فناوری های نوین به ارائه پویایی بیشتری در برابر قفل های سنتی دست پیدا می کنند.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23617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مدیریت بهتر و بالاتر سطح امنیت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27874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از طریق دسترسی به برنامه های مختلف قفل، می توان سیستم های مدیریتی کاملی را برای این قفل های هوشمند طراحی کرد و امنیت بالاتری را به ارمغان آورد.</a:t>
            </a:r>
            <a:endParaRPr lang="en-US" sz="1750" dirty="0"/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9464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نیازمندی های پروژه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133362"/>
            <a:ext cx="44410" cy="5101471"/>
          </a:xfrm>
          <a:prstGeom prst="roundRect">
            <a:avLst>
              <a:gd name="adj" fmla="val 225151"/>
            </a:avLst>
          </a:prstGeom>
          <a:solidFill>
            <a:srgbClr val="970248"/>
          </a:solidFill>
          <a:ln/>
        </p:spPr>
      </p:sp>
      <p:sp>
        <p:nvSpPr>
          <p:cNvPr id="6" name="Shape 3"/>
          <p:cNvSpPr/>
          <p:nvPr/>
        </p:nvSpPr>
        <p:spPr>
          <a:xfrm>
            <a:off x="7565053" y="253466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70248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3069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6441" y="234862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3555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طراحی حرفه‌ای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2835950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برآورد تمامی نیاز های پروژه و طراحی حرفه‌ای آن‌ها.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64551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70248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4178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2151" y="345948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4663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تهیه قطعات لازم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3946803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تهیه تمامی قطعات مورد نیاز برای ساخت دستگاه قفل های هوشمند.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464528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70248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44175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961" y="445924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466153"/>
            <a:ext cx="24837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کدنویسی و برنامه نویسی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4946571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کدنویسی برای کنترل دستگاه و برنامه نویسی نرم افزار مورد نیاز برای فرایند شبیه سازی.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512" y="57518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70248"/>
          </a:solidFill>
          <a:ln/>
        </p:spPr>
      </p:sp>
      <p:sp>
        <p:nvSpPr>
          <p:cNvPr id="22" name="Shape 19"/>
          <p:cNvSpPr/>
          <p:nvPr/>
        </p:nvSpPr>
        <p:spPr>
          <a:xfrm>
            <a:off x="7065109" y="55241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08341" y="5565815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1"/>
          <p:cNvSpPr/>
          <p:nvPr/>
        </p:nvSpPr>
        <p:spPr>
          <a:xfrm>
            <a:off x="3871079" y="55727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مونتاژ و بسته‌بندی</a:t>
            </a:r>
            <a:endParaRPr lang="en-US" sz="2187" dirty="0"/>
          </a:p>
        </p:txBody>
      </p:sp>
      <p:sp>
        <p:nvSpPr>
          <p:cNvPr id="25" name="Text 22"/>
          <p:cNvSpPr/>
          <p:nvPr/>
        </p:nvSpPr>
        <p:spPr>
          <a:xfrm>
            <a:off x="2348389" y="6053138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مونتاژ دستگاه و بسته‌بندی آن را با رعایت استانداردهای معتبر لازم است.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3245525"/>
            <a:ext cx="63623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فناوری سه بعدی در شبیه سازی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فناوری سه بعدی در مهندسی شبیه سازی، امکان آن را به ما می دهد که از سطح برای انجام محاسبات فراتر رفته و با تشکیل مدل های اصلی از بعد های مختلف می توانیم پدیده ها را بررسی کنیم.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501021"/>
            <a:ext cx="80779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از شبیه سازی سه بعدی در پروژه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639735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8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طراحی و شبیه سازی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30685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از شبیه سازی سه بعدی در طراحی و شبیه سازی دستگاه های قفل هوشمند، کاهش هزینه و زمان را فراهم می کند.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639735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8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تولید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30685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از چاپگر‌های سه بعدی برای تولید دستگاه های قفل هوشمند، موثرتر از روش های قدیمی تولید است.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639735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8265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آزمون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30697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از شبیه سازی سه بعدی در آزمایش و تست دستگاه های قفل هوشمند، صرفه جویی در زمان و هزینه را فراهم می کند.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4139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نتیجه گیری و بازخورد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441621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6781" y="36776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نتیجه گیری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6781" y="4158020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استفاده از شبیه سازی سه بعدی در پروژه قفل های هوشمند، باعث می شود که هزینه ها و زمان تولید کاهش یابد و باعث بهبود روند توسعه یافته های لازم برای این پروژه می شود.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441621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91067" y="36776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بازخورد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91067" y="4158020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بازخورد ها نشان داده است که علاقه افراد به این سبک های نوین از تولید دیجیتال، رو به افزایش است.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Overpass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ALIREZA KIANI</cp:lastModifiedBy>
  <cp:revision>3</cp:revision>
  <dcterms:created xsi:type="dcterms:W3CDTF">2023-12-29T17:18:38Z</dcterms:created>
  <dcterms:modified xsi:type="dcterms:W3CDTF">2023-12-29T17:23:01Z</dcterms:modified>
</cp:coreProperties>
</file>