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Existe 6 types de visibilité :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Compile : (par défaut) disponible dans toutes les phases </a:t>
            </a: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400" dirty="0" err="1" smtClean="0"/>
              <a:t>Runtime</a:t>
            </a:r>
            <a:r>
              <a:rPr lang="fr-FR" sz="2400" dirty="0" smtClean="0"/>
              <a:t> </a:t>
            </a:r>
            <a:r>
              <a:rPr lang="fr-FR" sz="2400" dirty="0" smtClean="0"/>
              <a:t>: les dépendances de portées </a:t>
            </a:r>
            <a:r>
              <a:rPr lang="fr-FR" sz="2400" dirty="0" err="1" smtClean="0"/>
              <a:t>runtime</a:t>
            </a:r>
            <a:r>
              <a:rPr lang="fr-FR" sz="2400" dirty="0" smtClean="0"/>
              <a:t> ne sont pas nécessaires pour la compilation, uniquement pour l'exécution (ex : drivers JDBC) </a:t>
            </a:r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400" dirty="0" err="1" smtClean="0"/>
              <a:t>Provided</a:t>
            </a:r>
            <a:r>
              <a:rPr lang="fr-FR" sz="2400" dirty="0" smtClean="0"/>
              <a:t> </a:t>
            </a:r>
            <a:r>
              <a:rPr lang="fr-FR" sz="2400" dirty="0" smtClean="0"/>
              <a:t>: utilisée pour compiler l'application, mais non déployée (ex : librairies présentes dans le </a:t>
            </a:r>
            <a:r>
              <a:rPr lang="fr-FR" sz="2400" dirty="0" err="1" smtClean="0"/>
              <a:t>classpath</a:t>
            </a:r>
            <a:r>
              <a:rPr lang="fr-FR" sz="2400" dirty="0" smtClean="0"/>
              <a:t> d’un serveur d’application)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Test : uniquement nécessaires pour compiler et exécuter les tests (par exemple </a:t>
            </a:r>
            <a:r>
              <a:rPr lang="fr-FR" sz="2400" dirty="0" err="1" smtClean="0"/>
              <a:t>Junit</a:t>
            </a:r>
            <a:r>
              <a:rPr lang="fr-FR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System </a:t>
            </a:r>
            <a:r>
              <a:rPr lang="fr-FR" sz="2400" dirty="0" smtClean="0"/>
              <a:t>: similaire au scope </a:t>
            </a:r>
            <a:r>
              <a:rPr lang="fr-FR" sz="2400" dirty="0" err="1" smtClean="0"/>
              <a:t>Provided</a:t>
            </a:r>
            <a:r>
              <a:rPr lang="fr-FR" sz="2400" dirty="0" smtClean="0"/>
              <a:t> mais où le jar est spécifié explicitement (</a:t>
            </a:r>
            <a:r>
              <a:rPr lang="fr-FR" sz="2400" dirty="0" err="1" smtClean="0"/>
              <a:t>ie</a:t>
            </a:r>
            <a:r>
              <a:rPr lang="fr-FR" sz="2400" dirty="0" smtClean="0"/>
              <a:t>. Son chemin dans le système de fichiers)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Import : utilisé uniquement dans le cas d’une dépendance de type </a:t>
            </a:r>
            <a:r>
              <a:rPr lang="fr-FR" sz="2400" dirty="0" err="1" smtClean="0"/>
              <a:t>pom</a:t>
            </a:r>
            <a:r>
              <a:rPr lang="fr-FR" sz="2400" dirty="0" smtClean="0"/>
              <a:t> ans la section &lt;</a:t>
            </a:r>
            <a:r>
              <a:rPr lang="fr-FR" sz="2400" dirty="0" err="1" smtClean="0"/>
              <a:t>dependencyManagement</a:t>
            </a:r>
            <a:r>
              <a:rPr lang="fr-FR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Permet </a:t>
            </a:r>
            <a:r>
              <a:rPr lang="fr-FR" sz="2400" dirty="0" smtClean="0"/>
              <a:t>de gérer des modules (référence à un autre projet </a:t>
            </a:r>
            <a:r>
              <a:rPr lang="fr-FR" sz="2400" dirty="0" err="1" smtClean="0"/>
              <a:t>maven</a:t>
            </a:r>
            <a:r>
              <a:rPr lang="fr-FR" sz="2400" dirty="0" smtClean="0"/>
              <a:t>, c’est à dire une référence à un autre POM</a:t>
            </a:r>
            <a:r>
              <a:rPr lang="fr-FR" sz="2400" dirty="0" smtClean="0"/>
              <a:t>) 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Permet de gérer des héritages (référence à un projet père pour bénéficier des caractéristique de son POM</a:t>
            </a:r>
            <a:r>
              <a:rPr lang="fr-FR" sz="2400" dirty="0" smtClean="0"/>
              <a:t>) 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/>
              <a:t>Repository</a:t>
            </a:r>
            <a:r>
              <a:rPr lang="fr-FR" sz="2400" dirty="0" smtClean="0"/>
              <a:t> :</a:t>
            </a:r>
          </a:p>
          <a:p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400" dirty="0" err="1" smtClean="0"/>
              <a:t>Repository</a:t>
            </a:r>
            <a:r>
              <a:rPr lang="fr-FR" sz="2400" dirty="0" smtClean="0"/>
              <a:t> global : </a:t>
            </a:r>
          </a:p>
          <a:p>
            <a:r>
              <a:rPr lang="fr-FR" sz="2400" dirty="0" smtClean="0"/>
              <a:t>Un/des </a:t>
            </a:r>
            <a:r>
              <a:rPr lang="fr-FR" sz="2400" dirty="0" err="1" smtClean="0"/>
              <a:t>repositories</a:t>
            </a:r>
            <a:r>
              <a:rPr lang="fr-FR" sz="2400" dirty="0" smtClean="0"/>
              <a:t> globaux (ex : http://repo1.maven.org/maven2/ ) contiennent les dépendances officielles et sont utilisés pour construire (par téléchargement)</a:t>
            </a:r>
          </a:p>
          <a:p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400" dirty="0" err="1" smtClean="0"/>
              <a:t>Repository</a:t>
            </a:r>
            <a:r>
              <a:rPr lang="fr-FR" sz="2400" dirty="0" smtClean="0"/>
              <a:t> local : </a:t>
            </a:r>
          </a:p>
          <a:p>
            <a:r>
              <a:rPr lang="fr-FR" sz="2400" dirty="0" smtClean="0"/>
              <a:t>(par défaut $HOME/.m2/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) contient des dépendances officielles et courantes et est utilisé par les projets pour chercher les dépendances. Si elles ne sont pas trouvées dans le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local,</a:t>
            </a:r>
          </a:p>
          <a:p>
            <a:r>
              <a:rPr lang="fr-FR" sz="2400" dirty="0" smtClean="0"/>
              <a:t>elles sont automatiquement téléchargées à partir du/des </a:t>
            </a:r>
            <a:r>
              <a:rPr lang="fr-FR" sz="2400" dirty="0" err="1" smtClean="0"/>
              <a:t>repositories</a:t>
            </a:r>
            <a:r>
              <a:rPr lang="fr-FR" sz="2400" dirty="0" smtClean="0"/>
              <a:t> globaux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Repository </a:t>
            </a:r>
          </a:p>
          <a:p>
            <a:r>
              <a:rPr lang="en-US" sz="2800" dirty="0" smtClean="0"/>
              <a:t>Structure des repositories : </a:t>
            </a:r>
            <a:endParaRPr lang="en-US" sz="2800" dirty="0"/>
          </a:p>
        </p:txBody>
      </p:sp>
      <p:pic>
        <p:nvPicPr>
          <p:cNvPr id="2050" name="Picture 2" descr="C:\Users\pinary\Desktop\prsentation-maven-39-728AL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229599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Cycle de vie </a:t>
            </a:r>
            <a:r>
              <a:rPr lang="fr-FR" sz="2800" dirty="0" smtClean="0"/>
              <a:t>:</a:t>
            </a:r>
          </a:p>
          <a:p>
            <a:endParaRPr lang="fr-FR" sz="2800" dirty="0" smtClean="0"/>
          </a:p>
          <a:p>
            <a:pPr>
              <a:buFont typeface="Arial" pitchFamily="34" charset="0"/>
              <a:buChar char="•"/>
            </a:pPr>
            <a:r>
              <a:rPr lang="fr-FR" sz="2800" dirty="0" smtClean="0"/>
              <a:t>Consiste en une série de phases où chaque phase peut réaliser une ou plusieurs actions (ou goals)</a:t>
            </a:r>
          </a:p>
          <a:p>
            <a:r>
              <a:rPr lang="fr-FR" sz="2800" dirty="0" smtClean="0"/>
              <a:t>liée à la phase (ex : la phase de compilation invoque un ensemble de goal de compilation)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/>
              <a:t>Possibilité d’invoquer un goal </a:t>
            </a:r>
            <a:r>
              <a:rPr lang="fr-FR" sz="2800" dirty="0" err="1" smtClean="0"/>
              <a:t>directemen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Profils </a:t>
            </a:r>
            <a:r>
              <a:rPr lang="fr-FR" sz="2800" dirty="0" smtClean="0"/>
              <a:t>:</a:t>
            </a:r>
          </a:p>
          <a:p>
            <a:endParaRPr lang="fr-FR" sz="2800" dirty="0" smtClean="0"/>
          </a:p>
          <a:p>
            <a:pPr>
              <a:buFont typeface="Arial" pitchFamily="34" charset="0"/>
              <a:buChar char="•"/>
            </a:pPr>
            <a:r>
              <a:rPr lang="fr-FR" sz="2800" dirty="0" smtClean="0"/>
              <a:t>Possibilité de définir ses profils (ex : </a:t>
            </a:r>
            <a:r>
              <a:rPr lang="fr-FR" sz="2800" dirty="0" err="1" smtClean="0"/>
              <a:t>dev</a:t>
            </a:r>
            <a:r>
              <a:rPr lang="fr-FR" sz="2800" dirty="0" smtClean="0"/>
              <a:t>, </a:t>
            </a:r>
            <a:r>
              <a:rPr lang="fr-FR" sz="2800" dirty="0" err="1" smtClean="0"/>
              <a:t>initdb</a:t>
            </a:r>
            <a:r>
              <a:rPr lang="fr-FR" sz="2800" dirty="0" smtClean="0"/>
              <a:t>, </a:t>
            </a:r>
            <a:r>
              <a:rPr lang="fr-FR" sz="2800" dirty="0" err="1" smtClean="0"/>
              <a:t>dev</a:t>
            </a:r>
            <a:r>
              <a:rPr lang="fr-FR" sz="2800" dirty="0" smtClean="0"/>
              <a:t>-</a:t>
            </a:r>
            <a:r>
              <a:rPr lang="fr-FR" sz="2800" dirty="0" err="1" smtClean="0"/>
              <a:t>bdd</a:t>
            </a:r>
            <a:r>
              <a:rPr lang="fr-FR" sz="2800" dirty="0" smtClean="0"/>
              <a:t>) </a:t>
            </a:r>
            <a:endParaRPr lang="fr-FR" sz="2800" dirty="0" smtClean="0"/>
          </a:p>
          <a:p>
            <a:pPr>
              <a:buFont typeface="Arial" pitchFamily="34" charset="0"/>
              <a:buChar char="•"/>
            </a:pPr>
            <a:endParaRPr lang="fr-FR" sz="2800" dirty="0" smtClean="0"/>
          </a:p>
          <a:p>
            <a:pPr>
              <a:buFont typeface="Arial" pitchFamily="34" charset="0"/>
              <a:buChar char="•"/>
            </a:pPr>
            <a:r>
              <a:rPr lang="fr-FR" sz="2800" dirty="0" smtClean="0"/>
              <a:t>Permet de se dé-corréler d’une couche non utile aux développements courants (allégement </a:t>
            </a:r>
          </a:p>
          <a:p>
            <a:r>
              <a:rPr lang="fr-FR" sz="2800" dirty="0" smtClean="0"/>
              <a:t>de la compilation, tests propres au développement courant, </a:t>
            </a:r>
            <a:r>
              <a:rPr lang="fr-FR" sz="2800" dirty="0" smtClean="0"/>
              <a:t>...)</a:t>
            </a:r>
          </a:p>
          <a:p>
            <a:endParaRPr lang="fr-FR" sz="2800" dirty="0" smtClean="0"/>
          </a:p>
          <a:p>
            <a:pPr>
              <a:buFont typeface="Arial" pitchFamily="34" charset="0"/>
              <a:buChar char="•"/>
            </a:pPr>
            <a:r>
              <a:rPr lang="fr-FR" sz="2800" dirty="0" smtClean="0"/>
              <a:t>Permet de tester par rapport à son environnement </a:t>
            </a:r>
          </a:p>
          <a:p>
            <a:r>
              <a:rPr lang="fr-FR" sz="2800" dirty="0" smtClean="0"/>
              <a:t>ex :</a:t>
            </a:r>
            <a:r>
              <a:rPr lang="fr-FR" sz="2800" dirty="0" err="1" smtClean="0"/>
              <a:t>mvn</a:t>
            </a:r>
            <a:r>
              <a:rPr lang="fr-FR" sz="2800" dirty="0" smtClean="0"/>
              <a:t> </a:t>
            </a:r>
            <a:r>
              <a:rPr lang="fr-FR" sz="2800" dirty="0" err="1" smtClean="0"/>
              <a:t>install</a:t>
            </a:r>
            <a:r>
              <a:rPr lang="fr-FR" sz="2800" dirty="0" smtClean="0"/>
              <a:t> -</a:t>
            </a:r>
            <a:r>
              <a:rPr lang="fr-FR" sz="2800" dirty="0" err="1" smtClean="0"/>
              <a:t>Pdev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Configuration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.${MAVEN_HOME}/conf </a:t>
            </a:r>
          </a:p>
          <a:p>
            <a:r>
              <a:rPr lang="en-US" sz="2400" dirty="0" smtClean="0"/>
              <a:t>  .</a:t>
            </a:r>
            <a:r>
              <a:rPr lang="en-US" sz="2400" dirty="0" err="1" smtClean="0"/>
              <a:t>settings.xml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Proxy internet, </a:t>
            </a:r>
          </a:p>
          <a:p>
            <a:r>
              <a:rPr lang="en-US" sz="2400" dirty="0" smtClean="0"/>
              <a:t>    Path du repository local,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Mirroirs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Profils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.${HOME}/.m2 </a:t>
            </a:r>
          </a:p>
          <a:p>
            <a:r>
              <a:rPr lang="en-US" sz="2400" dirty="0" smtClean="0"/>
              <a:t> .</a:t>
            </a:r>
            <a:r>
              <a:rPr lang="en-US" sz="2400" dirty="0" err="1" smtClean="0"/>
              <a:t>settings.xml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Mirroirs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Profils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Droits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3200" dirty="0" smtClean="0"/>
              <a:t> Né en aout 2001 avec le projet Alexandria puis utilisé pour simplifier le développement du projet Turbine (</a:t>
            </a:r>
            <a:r>
              <a:rPr lang="fr-FR" sz="3200" dirty="0" err="1" smtClean="0"/>
              <a:t>jakarta</a:t>
            </a:r>
            <a:r>
              <a:rPr lang="fr-FR" sz="3200" dirty="0" smtClean="0"/>
              <a:t>) – Framework de présentation de portail utilisé par </a:t>
            </a:r>
            <a:r>
              <a:rPr lang="fr-FR" sz="3200" dirty="0" err="1" smtClean="0"/>
              <a:t>Jetspeed</a:t>
            </a:r>
            <a:r>
              <a:rPr lang="fr-FR" sz="3200" dirty="0" smtClean="0"/>
              <a:t> 1.</a:t>
            </a:r>
            <a:br>
              <a:rPr lang="fr-FR" sz="3200" dirty="0" smtClean="0"/>
            </a:br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Constat </a:t>
            </a:r>
            <a:r>
              <a:rPr lang="fr-FR" sz="3200" dirty="0" smtClean="0"/>
              <a:t>: </a:t>
            </a:r>
            <a:br>
              <a:rPr lang="fr-FR" sz="3200" dirty="0" smtClean="0"/>
            </a:br>
            <a:r>
              <a:rPr lang="fr-FR" sz="3200" dirty="0" smtClean="0"/>
              <a:t> nombreux projets hétérogènes (</a:t>
            </a:r>
            <a:r>
              <a:rPr lang="fr-FR" sz="3200" dirty="0" err="1" smtClean="0"/>
              <a:t>ant</a:t>
            </a:r>
            <a:r>
              <a:rPr lang="fr-FR" sz="3200" dirty="0" smtClean="0"/>
              <a:t> différents,               structure fichiers, …)</a:t>
            </a:r>
            <a:br>
              <a:rPr lang="fr-FR" sz="3200" dirty="0" smtClean="0"/>
            </a:br>
            <a:r>
              <a:rPr lang="fr-FR" sz="3200" dirty="0" smtClean="0"/>
              <a:t> gestion des dépendances difficiles (librairies dans le SCM)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fr-FR" sz="3200" dirty="0" smtClean="0"/>
              <a:t>Volontés : </a:t>
            </a:r>
            <a:endParaRPr lang="fr-F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une </a:t>
            </a:r>
            <a:r>
              <a:rPr lang="fr-FR" sz="3200" dirty="0" smtClean="0"/>
              <a:t>manière standardisée de </a:t>
            </a:r>
            <a:r>
              <a:rPr lang="fr-FR" sz="3200" dirty="0" err="1" smtClean="0"/>
              <a:t>builder</a:t>
            </a:r>
            <a:endParaRPr lang="fr-F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Avoir </a:t>
            </a:r>
            <a:r>
              <a:rPr lang="fr-FR" sz="3200" dirty="0" smtClean="0"/>
              <a:t>une description du </a:t>
            </a:r>
            <a:r>
              <a:rPr lang="fr-FR" sz="3200" dirty="0" smtClean="0"/>
              <a:t>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Avoir </a:t>
            </a:r>
            <a:r>
              <a:rPr lang="fr-FR" sz="3200" dirty="0" smtClean="0"/>
              <a:t>une manière simple d’éditer les informations du </a:t>
            </a:r>
            <a:r>
              <a:rPr lang="fr-FR" sz="3200" dirty="0" smtClean="0"/>
              <a:t>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Avoir </a:t>
            </a:r>
            <a:r>
              <a:rPr lang="fr-FR" sz="3200" dirty="0" smtClean="0"/>
              <a:t>une manière simple de partager les librairies entre les différents projets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Ne </a:t>
            </a:r>
            <a:r>
              <a:rPr lang="fr-FR" sz="3200" dirty="0" smtClean="0"/>
              <a:t>plus stocker les librairies dans le SCM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839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Maven </a:t>
            </a:r>
            <a:r>
              <a:rPr lang="en-US" sz="3600" dirty="0" err="1" smtClean="0"/>
              <a:t>est</a:t>
            </a:r>
            <a:r>
              <a:rPr lang="en-US" sz="3600" dirty="0" smtClean="0"/>
              <a:t> un Project Management </a:t>
            </a:r>
            <a:r>
              <a:rPr lang="en-US" sz="3600" dirty="0" smtClean="0"/>
              <a:t>Framework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Il </a:t>
            </a:r>
            <a:r>
              <a:rPr lang="en-US" sz="3600" dirty="0" err="1" smtClean="0"/>
              <a:t>permet</a:t>
            </a:r>
            <a:r>
              <a:rPr lang="en-US" sz="3600" dirty="0" smtClean="0"/>
              <a:t> de </a:t>
            </a:r>
            <a:r>
              <a:rPr lang="en-US" sz="36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Rendre</a:t>
            </a:r>
            <a:r>
              <a:rPr lang="en-US" sz="3200" dirty="0" smtClean="0"/>
              <a:t> </a:t>
            </a:r>
            <a:r>
              <a:rPr lang="en-US" sz="3200" dirty="0" smtClean="0"/>
              <a:t>le </a:t>
            </a:r>
            <a:r>
              <a:rPr lang="en-US" sz="3200" dirty="0" err="1" smtClean="0"/>
              <a:t>processus</a:t>
            </a:r>
            <a:r>
              <a:rPr lang="en-US" sz="3200" dirty="0" smtClean="0"/>
              <a:t> de build </a:t>
            </a:r>
            <a:r>
              <a:rPr lang="en-US" sz="3200" dirty="0" smtClean="0"/>
              <a:t>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Uniformiser</a:t>
            </a:r>
            <a:r>
              <a:rPr lang="en-US" sz="3200" dirty="0" smtClean="0"/>
              <a:t> </a:t>
            </a:r>
            <a:r>
              <a:rPr lang="en-US" sz="3200" dirty="0" smtClean="0"/>
              <a:t>le </a:t>
            </a:r>
            <a:r>
              <a:rPr lang="en-US" sz="3200" dirty="0" err="1" smtClean="0"/>
              <a:t>processus</a:t>
            </a:r>
            <a:r>
              <a:rPr lang="en-US" sz="3200" dirty="0" smtClean="0"/>
              <a:t> de </a:t>
            </a:r>
            <a:r>
              <a:rPr lang="en-US" sz="3200" dirty="0" smtClean="0"/>
              <a:t>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Fournir</a:t>
            </a:r>
            <a:r>
              <a:rPr lang="en-US" sz="3200" dirty="0" smtClean="0"/>
              <a:t> </a:t>
            </a:r>
            <a:r>
              <a:rPr lang="en-US" sz="3200" dirty="0" smtClean="0"/>
              <a:t>des </a:t>
            </a:r>
            <a:r>
              <a:rPr lang="en-US" sz="3200" dirty="0" err="1" smtClean="0"/>
              <a:t>informations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</a:t>
            </a:r>
            <a:r>
              <a:rPr lang="en-US" sz="3200" dirty="0" smtClean="0"/>
              <a:t> de </a:t>
            </a:r>
            <a:r>
              <a:rPr lang="en-US" sz="3200" dirty="0" err="1" smtClean="0"/>
              <a:t>qualité</a:t>
            </a:r>
            <a:r>
              <a:rPr lang="en-US" sz="3200" dirty="0" smtClean="0"/>
              <a:t> </a:t>
            </a:r>
            <a:r>
              <a:rPr lang="en-US" sz="3200" dirty="0" err="1" smtClean="0"/>
              <a:t>Fournir</a:t>
            </a:r>
            <a:r>
              <a:rPr lang="en-US" sz="3200" dirty="0" smtClean="0"/>
              <a:t> </a:t>
            </a:r>
            <a:r>
              <a:rPr lang="en-US" sz="3200" dirty="0" smtClean="0"/>
              <a:t>des directives pour les best practices development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Migrer</a:t>
            </a:r>
            <a:r>
              <a:rPr lang="en-US" sz="3200" dirty="0" smtClean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manière</a:t>
            </a:r>
            <a:r>
              <a:rPr lang="en-US" sz="3200" dirty="0" smtClean="0"/>
              <a:t> </a:t>
            </a:r>
            <a:r>
              <a:rPr lang="en-US" sz="3200" dirty="0" err="1" smtClean="0"/>
              <a:t>transparente</a:t>
            </a:r>
            <a:r>
              <a:rPr lang="en-US" sz="3200" dirty="0" smtClean="0"/>
              <a:t> à de </a:t>
            </a:r>
            <a:r>
              <a:rPr lang="en-US" sz="3200" dirty="0" err="1" smtClean="0"/>
              <a:t>nouvelles</a:t>
            </a:r>
            <a:r>
              <a:rPr lang="en-US" sz="3200" dirty="0" smtClean="0"/>
              <a:t> </a:t>
            </a:r>
            <a:r>
              <a:rPr lang="en-US" sz="3200" dirty="0" err="1" smtClean="0"/>
              <a:t>fonctionnalités</a:t>
            </a:r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7208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600" dirty="0" smtClean="0"/>
              <a:t>NOTION</a:t>
            </a:r>
            <a:endParaRPr 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4000" dirty="0" smtClean="0"/>
              <a:t>Utilise la notion de projet où existent </a:t>
            </a:r>
            <a:r>
              <a:rPr lang="fr-FR" sz="40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 </a:t>
            </a:r>
            <a:r>
              <a:rPr lang="fr-FR" sz="3200" dirty="0" err="1" smtClean="0"/>
              <a:t>Unensemble</a:t>
            </a:r>
            <a:r>
              <a:rPr lang="fr-FR" sz="3200" dirty="0" smtClean="0"/>
              <a:t> </a:t>
            </a:r>
            <a:r>
              <a:rPr lang="fr-FR" sz="3200" dirty="0" smtClean="0"/>
              <a:t>de fichiers contenant du </a:t>
            </a:r>
            <a:r>
              <a:rPr lang="fr-FR" sz="3200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[Des </a:t>
            </a:r>
            <a:r>
              <a:rPr lang="fr-FR" sz="3200" dirty="0" smtClean="0"/>
              <a:t>fichiers de configuration</a:t>
            </a:r>
            <a:r>
              <a:rPr lang="fr-FR" sz="32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[Des </a:t>
            </a:r>
            <a:r>
              <a:rPr lang="fr-FR" sz="3200" dirty="0" err="1" smtClean="0"/>
              <a:t>licenses</a:t>
            </a:r>
            <a:r>
              <a:rPr lang="fr-FR" sz="3200" dirty="0" smtClean="0"/>
              <a:t>]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Des </a:t>
            </a:r>
            <a:r>
              <a:rPr lang="fr-FR" sz="3200" dirty="0" smtClean="0"/>
              <a:t>développeurs impliqués associés à leurs rôles sur le projet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Les </a:t>
            </a:r>
            <a:r>
              <a:rPr lang="fr-FR" sz="3200" dirty="0" smtClean="0"/>
              <a:t>dépendances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Les </a:t>
            </a:r>
            <a:r>
              <a:rPr lang="fr-FR" sz="3200" dirty="0" smtClean="0"/>
              <a:t>ressources (images, …) </a:t>
            </a:r>
            <a:endParaRPr lang="fr-FR" sz="3200" dirty="0" smtClean="0"/>
          </a:p>
          <a:p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Convention Over Configuration 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Notions - POM 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POM </a:t>
            </a:r>
            <a:r>
              <a:rPr lang="en-US" sz="3600" dirty="0" smtClean="0"/>
              <a:t>– Project Object Model = </a:t>
            </a:r>
            <a:r>
              <a:rPr lang="en-US" sz="3600" dirty="0" err="1" smtClean="0"/>
              <a:t>fichier</a:t>
            </a:r>
            <a:r>
              <a:rPr lang="en-US" sz="3600" dirty="0" smtClean="0"/>
              <a:t> </a:t>
            </a:r>
            <a:r>
              <a:rPr lang="en-US" sz="3600" dirty="0" err="1" smtClean="0"/>
              <a:t>descripteur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décrivant</a:t>
            </a:r>
            <a:r>
              <a:rPr lang="en-US" sz="3600" dirty="0" smtClean="0"/>
              <a:t> le </a:t>
            </a:r>
            <a:r>
              <a:rPr lang="en-US" sz="3600" dirty="0" err="1" smtClean="0"/>
              <a:t>projet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Hérite</a:t>
            </a:r>
            <a:r>
              <a:rPr lang="en-US" sz="3600" dirty="0" smtClean="0"/>
              <a:t> </a:t>
            </a:r>
            <a:r>
              <a:rPr lang="en-US" sz="3600" dirty="0" smtClean="0"/>
              <a:t>du super-</a:t>
            </a:r>
            <a:r>
              <a:rPr lang="en-US" sz="3600" dirty="0" err="1" smtClean="0"/>
              <a:t>pom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Permet</a:t>
            </a:r>
            <a:r>
              <a:rPr lang="en-US" sz="3600" dirty="0" smtClean="0"/>
              <a:t> </a:t>
            </a:r>
            <a:r>
              <a:rPr lang="en-US" sz="3600" dirty="0" smtClean="0"/>
              <a:t>de </a:t>
            </a:r>
            <a:r>
              <a:rPr lang="en-US" sz="3600" dirty="0" err="1" smtClean="0"/>
              <a:t>normaliser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763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 POM </a:t>
            </a:r>
          </a:p>
          <a:p>
            <a:r>
              <a:rPr lang="en-US" sz="2800" dirty="0" err="1" smtClean="0"/>
              <a:t>Contient</a:t>
            </a:r>
            <a:r>
              <a:rPr lang="en-US" sz="2800" dirty="0" smtClean="0"/>
              <a:t> </a:t>
            </a:r>
            <a:r>
              <a:rPr lang="en-US" sz="2800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groupId</a:t>
            </a:r>
            <a:r>
              <a:rPr lang="en-US" sz="2800" dirty="0" smtClean="0"/>
              <a:t> </a:t>
            </a:r>
            <a:r>
              <a:rPr lang="en-US" sz="2800" dirty="0" smtClean="0"/>
              <a:t>(ex : </a:t>
            </a:r>
            <a:r>
              <a:rPr lang="en-US" sz="2800" dirty="0" err="1" smtClean="0"/>
              <a:t>fr.soat.sample</a:t>
            </a:r>
            <a:r>
              <a:rPr lang="en-US" sz="2800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artifactId</a:t>
            </a:r>
            <a:r>
              <a:rPr lang="en-US" sz="2800" dirty="0" smtClean="0"/>
              <a:t> </a:t>
            </a:r>
            <a:r>
              <a:rPr lang="en-US" sz="2800" dirty="0" smtClean="0"/>
              <a:t>(ex : </a:t>
            </a:r>
            <a:r>
              <a:rPr lang="en-US" sz="2800" dirty="0" err="1" smtClean="0"/>
              <a:t>mon</a:t>
            </a:r>
            <a:r>
              <a:rPr lang="en-US" sz="2800" dirty="0" smtClean="0"/>
              <a:t>-premier-module)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packaging </a:t>
            </a:r>
            <a:r>
              <a:rPr lang="en-US" sz="2800" dirty="0" smtClean="0"/>
              <a:t>(ex : jar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version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url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dependency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plugin</a:t>
            </a:r>
            <a:r>
              <a:rPr lang="en-US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build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Gestion des dépendances </a:t>
            </a:r>
            <a:r>
              <a:rPr lang="fr-FR" sz="3200" dirty="0" smtClean="0"/>
              <a:t>:</a:t>
            </a:r>
          </a:p>
          <a:p>
            <a:endParaRPr lang="fr-FR" sz="3200" dirty="0" smtClean="0"/>
          </a:p>
          <a:p>
            <a:r>
              <a:rPr lang="fr-FR" sz="3200" dirty="0" smtClean="0"/>
              <a:t>Gère les dépendances du projet </a:t>
            </a:r>
            <a:endParaRPr lang="fr-FR" sz="3200" dirty="0" smtClean="0"/>
          </a:p>
          <a:p>
            <a:endParaRPr lang="fr-FR" sz="3200" dirty="0" smtClean="0"/>
          </a:p>
          <a:p>
            <a:r>
              <a:rPr lang="fr-FR" sz="3200" dirty="0" smtClean="0"/>
              <a:t>Gère les dépendances transitives entre projet </a:t>
            </a:r>
            <a:endParaRPr lang="fr-FR" sz="3200" dirty="0" smtClean="0"/>
          </a:p>
          <a:p>
            <a:endParaRPr lang="fr-FR" sz="3200" dirty="0" smtClean="0"/>
          </a:p>
          <a:p>
            <a:r>
              <a:rPr lang="fr-FR" sz="3200" dirty="0" smtClean="0"/>
              <a:t>ex </a:t>
            </a:r>
            <a:r>
              <a:rPr lang="fr-FR" sz="3200" dirty="0" smtClean="0"/>
              <a:t>: </a:t>
            </a:r>
            <a:endParaRPr lang="fr-FR" sz="3200" dirty="0" smtClean="0"/>
          </a:p>
          <a:p>
            <a:endParaRPr lang="fr-FR" sz="3200" dirty="0" smtClean="0"/>
          </a:p>
          <a:p>
            <a:r>
              <a:rPr lang="fr-FR" sz="3200" dirty="0" smtClean="0"/>
              <a:t>A (sample-war.war) dépend de B (sample-jar.jar) </a:t>
            </a:r>
          </a:p>
          <a:p>
            <a:r>
              <a:rPr lang="fr-FR" sz="3200" dirty="0" smtClean="0"/>
              <a:t>B (sample-jar.jar) dépend de C (log4j.jar).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</TotalTime>
  <Words>607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Maven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</dc:title>
  <dc:creator>pinary</dc:creator>
  <cp:lastModifiedBy>DR.Ahmed Saker 2O14</cp:lastModifiedBy>
  <cp:revision>35</cp:revision>
  <dcterms:created xsi:type="dcterms:W3CDTF">2006-08-16T00:00:00Z</dcterms:created>
  <dcterms:modified xsi:type="dcterms:W3CDTF">2017-02-11T18:31:57Z</dcterms:modified>
</cp:coreProperties>
</file>