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0" y="538575"/>
            <a:ext cx="8520600" cy="2258700"/>
          </a:xfrm>
          <a:prstGeom prst="rect">
            <a:avLst/>
          </a:prstGeom>
          <a:ln cap="flat" cmpd="sng" w="9525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GB" sz="7200">
                <a:solidFill>
                  <a:srgbClr val="CC0202"/>
                </a:solidFill>
              </a:rPr>
              <a:t>Maven : une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3600">
                <a:solidFill>
                  <a:srgbClr val="CC0202"/>
                </a:solidFill>
                <a:latin typeface="Calibri"/>
                <a:ea typeface="Calibri"/>
                <a:cs typeface="Calibri"/>
                <a:sym typeface="Calibri"/>
              </a:rPr>
              <a:t>Gestion de visibilité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CC020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: uniquement nécessaires pour compiler et exécuter les tests (par exemple Junit)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: similaire au scope Provided mais où le jar est spécifié explicitement (ie. Son chemin dans le système de fichiers)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: utilisé uniquement dans le cas d’une dépendance de type pom ans la section &lt;dependencyManagement&gt;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0202"/>
                </a:solidFill>
              </a:rPr>
              <a:t>Modules et Héritage 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gérer des modules (référence à un autre projet maven, c’est à dire une référence à un autre POM)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gérer des héritages (référence à un projet père pour bénéficier des caractéristique de son POM)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CC0202"/>
                </a:solidFill>
              </a:rPr>
              <a:t>Repository 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•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global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Un/des repositories globaux (ex : http://repo1.maven.org/maven2/ ) contiennent les dépendances officielles et sont utilisés pour construire (par téléchargement)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rgbClr val="CC0202"/>
                </a:solidFill>
              </a:rPr>
              <a:t>Repository :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local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 défaut $HOME/.m2/repository) contient des dépendances officielles et courantes et est utilisé par les projets pour chercher les dépendances. Si elles ne sont pas trouvées dans le repository local,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elles sont automatiquement téléchargées à partir du/des repositories globaux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0"/>
            <a:ext cx="8520600" cy="5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rgbClr val="CC0202"/>
                </a:solidFill>
              </a:rPr>
              <a:t>Repository :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559800"/>
            <a:ext cx="8520600" cy="45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9800"/>
            <a:ext cx="8520599" cy="45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04975"/>
            <a:ext cx="8520600" cy="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CC0202"/>
                </a:solidFill>
              </a:rPr>
              <a:t>Cycle de vie :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•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 en une série de phases où chaque phase peut réaliser une ou plusieurs actions (ou goals)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liée à la phase (ex : la phase de compilation invoque un ensemble de goal de compilation)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•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Possibilité d’invoquer un goal directemen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51625"/>
            <a:ext cx="8520600" cy="57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CC0202"/>
                </a:solidFill>
              </a:rPr>
              <a:t>Profils :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851425"/>
            <a:ext cx="8520600" cy="371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•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Possibilité de définir ses profils (ex : dev, initdb, dev-bdd)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•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se dé-corréler d’une couche non utile aux développements courants (allégement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compilation, tests propres au développement courant, ...)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•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tester par rapport à son environnement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:mvn install -Pdev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69975"/>
            <a:ext cx="8520600" cy="57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CC0202"/>
                </a:solidFill>
              </a:rPr>
              <a:t>Configuration :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559825"/>
            <a:ext cx="8520600" cy="45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.${MAVEN_HOME}/conf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.settings.xml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Proxy internet,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Path du repository local,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Mirroirs,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Profils,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.${HOME}/.m2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.settings.xml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Mirroirs,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Profils,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Droits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98350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CC0202"/>
                </a:solidFill>
              </a:rPr>
              <a:t>Un peu d’histoire 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31325"/>
            <a:ext cx="8520600" cy="40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Né en aout 2001 avec le projet Alexandria puis utilisé pour simplifier le développement du projet Turbine (jakarta) – Framework de présentation de portail utilisé par Jetspeed 1.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Constat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nombreux projets hétérogènes (ant différents,           	structure fichiers, …)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gestion des dépendances difficiles (librairies dans le SCM)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•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Volontés 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1.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manière standardisée de builder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2.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 une description du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3.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 une manière simple d’éditer les informations du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4.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 une manière simple de partager les librairies entre les différents projets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5.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plus stocker les librairies dans le SCM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Maven est un Project Management Framework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permet de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1.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Rendre le processus de build simple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2.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Uniformiser le processus de build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3.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Fournir des informations de projet de qualité Fournir des directives pour les best practices development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4.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Migrer de manière transparente à de nouvelles fonctionnalités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51625"/>
            <a:ext cx="8520600" cy="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CC0202"/>
                </a:solidFill>
              </a:rPr>
              <a:t>Notion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793025"/>
            <a:ext cx="8520600" cy="37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 la notion de projet où existent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1.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Unensemble de fichiers contenant du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2.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[Des fichiers de configuration]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3.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[Des licenses]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4.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développeurs impliqués associés à leurs rôles sur le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5.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dépendances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6.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ressources (images, …)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 Over Configuration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CC0202"/>
                </a:solidFill>
              </a:rPr>
              <a:t>POM 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8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Le coeur d'un projet Maven 2 est le modèle objet projet (POM : Project Object Model)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Notions - POM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POM – Project Object Model = fichier descripteur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décrivant le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Hérite du super-pom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normaliser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8325"/>
            <a:ext cx="8520600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CC0202"/>
                </a:solidFill>
              </a:rPr>
              <a:t>POM Contient 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688025"/>
            <a:ext cx="8520600" cy="43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1.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groupId (ex : fr.soat.sample)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2.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artifactId (ex : mon-premier-module)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3.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packaging (ex : jar)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4.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5.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6.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7.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8.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9.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10.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CC0202"/>
                </a:solidFill>
                <a:latin typeface="Calibri"/>
                <a:ea typeface="Calibri"/>
                <a:cs typeface="Calibri"/>
                <a:sym typeface="Calibri"/>
              </a:rPr>
              <a:t>Gestion des dépendances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CC0202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Gère les dépendances du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Gère les dépendances transitives entre projet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(sample-war.war) dépend de B (sample-jar.jar)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(sample-jar.jar) dépend de C (log4j.jar).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0"/>
            <a:ext cx="8520600" cy="8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CC0202"/>
                </a:solidFill>
                <a:latin typeface="Calibri"/>
                <a:ea typeface="Calibri"/>
                <a:cs typeface="Calibri"/>
                <a:sym typeface="Calibri"/>
              </a:rPr>
              <a:t>Gestion de visibilité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202"/>
              </a:solidFill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921400"/>
            <a:ext cx="8520600" cy="42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6 types de visibilité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: (par défaut) disponible dans toutes les phases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: les dépendances de portées runtime ne sont pas nécessaires pour la compilation, uniquement pour l'exécution (ex : drivers JDBC)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•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: utilisée pour compiler l'application, mais non déployée (ex : librairies présentes dans le classpath d’un serveur d’application)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