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7" r:id="rId17"/>
    <p:sldId id="278" r:id="rId18"/>
    <p:sldId id="279" r:id="rId19"/>
    <p:sldId id="280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BB3F-1FB3-4C5F-B3A3-591AD5A0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170A5-B6CE-4A3B-B5AE-491941FF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B886-484B-41AD-BA47-D843E8D4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75D8-A881-4703-A63A-6EDACFE5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1647-D224-46F3-9BFC-E3ED6BE4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433-1E86-474E-AFC7-F747D50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72120-ED60-4A76-B0BB-4B3B4DA43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DE390-D43E-44E7-AC86-14AEB7A1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12B1-24A8-4BF2-9FB4-3E68B08E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C325-3236-41C9-93B3-861D664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C051F-8CF2-4895-9201-C96CB2659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727B7-E29B-42BC-B43E-2C23CFE5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8665-A079-4E56-A019-1DD600C2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C8F5-5BDD-4E81-A226-F2C2C809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FB7EE-6C71-4369-9590-B33719EE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421-0D86-4A7F-9BF8-919FC52A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2ED4-AE10-4CE4-8F47-23360781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BFCB-60A1-4D55-BC9F-B2732651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1154-6121-48A0-8407-CBACF6BE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28BA-6E17-47AC-B1F4-BCD34324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4619-53A3-4787-B6D2-4D001EB8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7AB9-0816-4463-88E1-C07A718D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5CC0-C3DB-4470-9EAD-C43A9580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C74A-C293-4A6E-8B34-A650995D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0557-ED06-4824-A748-E434662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96F0-4095-4220-B8F3-E4A5AAC5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4778-F524-4840-99EF-148DBF703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47E4B-4584-474D-AAD5-F9D31446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F7AE8-D7F8-4413-88E9-CCEE572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D6CE2-F3EB-41B7-926A-7F09633B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09111-A695-44D4-8210-F6A66C02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8C33-6D57-4F9A-856D-514A4F96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BDA75-64C3-40D8-8400-C764238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1C8A2-81F4-4B22-A50C-06E1B3EFB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4F2F4-E149-4322-B29F-741521E89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FA2A9-7090-4C8C-AD99-2FCDA2F37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AB7DB-FBE4-40B4-B978-81349263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E4A-F202-4E6C-A8AD-F6025FCA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CFAD1-DE2C-4ACE-B244-1AE0D7D9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BC6E-6063-4219-B89C-8082B316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9E6FD-7534-4A69-AF11-DA6B049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7096B-3519-4BAE-B11B-F887E61A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2AF0C-712A-4919-88A4-4A139E2E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F592-2D90-41D1-B3B3-06F3A88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E0091-AD8B-4CC4-89FF-B551BFA5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8D7F-99DB-4264-9042-48332FEC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8826-E7D4-421C-8B74-54FB5855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8447-DD7D-4244-9734-D841C8F9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5E4D3-CF16-4558-B087-54B85B18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3553-283A-400C-AA80-9F2CD7AD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20664-B0CC-4934-95F1-2446FFED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AF75D-DE58-4696-A131-AEEFBC1F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0EB2-578A-4F58-B1BF-2ED739B5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730A7-8279-4E86-8CE6-757B7C0F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9F681-15A7-4457-A4DC-6F0627F2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BC1F-5987-4CB9-95D9-B266EB69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A4D4-1A2A-4521-91E8-332BBC6C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25780-C07B-479E-8C34-C33CA891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C90C0-79ED-4603-892A-E4853FA4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BC1B-3D0C-453F-AEA3-FFF1E5D1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75C8-9A73-4C39-8106-5DED4FDDB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2009C-A226-4DD1-AA8F-C3B25889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42047-C65D-42F0-A759-B494E0FA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F4F5A-3341-430D-8A55-9F7543D8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12FD-21A2-4A8C-8548-3C5FDE26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5B12-564A-4FF7-8DA0-4BD723AA3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83259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3B77-F5F9-4420-9F3E-04693DB7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E598-B816-430D-B063-E493CFE8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DEEE5-C1D2-43EF-93AB-172AE4BB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82" y="0"/>
            <a:ext cx="12192000" cy="52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588B-C588-4F7B-870D-B12DF480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12FB-8C2E-4F1F-8406-FA73DBD5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A8ACA-7022-4B17-9904-486E5442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20"/>
            <a:ext cx="12192000" cy="67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31C1-64A6-4521-B5DA-49A8159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E175-7494-480E-9BDE-66A27A37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5FA8E-FEB1-4A4A-B8F4-68EDCCB7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896"/>
            <a:ext cx="12192000" cy="49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7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9313-5EEA-470C-9656-65798C77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0EC9-8DAA-4C7B-9FAC-43FE9488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152DD-59A6-4076-8219-CCE11D77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35"/>
            <a:ext cx="12192000" cy="64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8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CFCB-D3A1-4564-9064-AE71B35E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524A-15B0-4792-BA26-7FE7278A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715B6-784C-4C24-843B-98E3C0D8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68"/>
            <a:ext cx="12192000" cy="64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1376-35F9-445B-A015-A8723D38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1C93-FB97-4B74-BAF2-3FF7075F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90CF5-9A8D-4F30-A38A-4325E052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74"/>
            <a:ext cx="12192000" cy="67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3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43EB-7F1A-4230-8172-159E26B0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E564-067C-4B4A-A45B-0FB07FF2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76DD7-AEB7-4B9D-BF2A-D0853201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74" y="1328596"/>
            <a:ext cx="9017251" cy="42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245A-B7DC-463A-84FA-4404870F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1501-ECF3-4AC7-BD68-36EC1F63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2F993-CCC7-4CC0-A3B7-862E346D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" y="350822"/>
            <a:ext cx="12059216" cy="61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37EC-36F1-4400-A836-E1966D6E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92A9-3E42-4907-AC2C-C378A6E7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CF733-3646-4591-BC61-E4662E2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50" y="1659047"/>
            <a:ext cx="8618899" cy="35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4954-47C7-44C2-9859-65053352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9D6B-512F-4D53-8F34-52CF7CF8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6F99B-4B7F-42ED-9B91-AB4C31B3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08"/>
            <a:ext cx="12192000" cy="65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2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7515C-5EBD-493B-8E20-1E77D814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120640" cy="500155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C125C-DD1D-49B6-B995-36572CCB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2073" y="-1"/>
            <a:ext cx="8769927" cy="5098795"/>
          </a:xfrm>
        </p:spPr>
      </p:pic>
    </p:spTree>
    <p:extLst>
      <p:ext uri="{BB962C8B-B14F-4D97-AF65-F5344CB8AC3E}">
        <p14:creationId xmlns:p14="http://schemas.microsoft.com/office/powerpoint/2010/main" val="123140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BC5A-E744-4A7E-931C-8F3882A3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1040-AF0D-4B07-9E8A-4727BDF4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0707-2DA7-4D45-924B-4F7DDD21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0195-5F24-4B2F-97D1-3DBA4F1B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3C06-DE3E-474A-8B5F-B3DD9006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8E9E-51F1-4E2F-9A26-D8E5AB37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5F1A7-A260-45D5-9A6E-C91DCB61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5"/>
            <a:ext cx="12192000" cy="68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058F-780E-4A85-BC3E-C2556F52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0238-34CB-4030-913F-1406A979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C02E5-8F8E-4ABB-98F0-BAF32C8D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46471" cy="444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A0380-D7BB-412E-9E18-9B0D2B08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9822"/>
            <a:ext cx="9343176" cy="30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690E-042F-435E-8A27-1C57EF34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1AC-8A6F-4A0F-9252-121B3DCE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9F36F-91E9-4051-ADC8-47FBBD7A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0"/>
            <a:ext cx="12192000" cy="56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B502-64C3-47E4-9C66-58E6E4F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DDCF-4581-4BE7-BA6A-DF683156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AF052-18C7-4E61-848B-FEE11BE6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224"/>
            <a:ext cx="12192000" cy="60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E4F8-C24C-48AA-B257-8B8188DC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9DC0-DF93-40D4-BDA3-985EA7B4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4BAC8-A223-4B14-8B3B-238F8968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284"/>
            <a:ext cx="12192000" cy="62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2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5883-0AB9-405B-82B8-DF53A01D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76F2-4A60-49BB-B77B-179BA6B6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F3085-FFDE-4F34-9F2D-5F6B533E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55"/>
            <a:ext cx="12192000" cy="64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C75D-8685-4041-9C2C-F274B260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950E-CD28-47F0-B1BA-9D582657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AA863-EBF2-46DF-8825-ED764CBD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873"/>
            <a:ext cx="12192000" cy="63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1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Mock Machine Learning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Machine Learning Model</dc:title>
  <dc:creator>Yasir Naushahi</dc:creator>
  <cp:lastModifiedBy>Yasir Naushahi</cp:lastModifiedBy>
  <cp:revision>2</cp:revision>
  <dcterms:created xsi:type="dcterms:W3CDTF">2022-01-12T00:53:06Z</dcterms:created>
  <dcterms:modified xsi:type="dcterms:W3CDTF">2022-01-13T00:10:14Z</dcterms:modified>
</cp:coreProperties>
</file>