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9747" y="374072"/>
            <a:ext cx="9197830" cy="976746"/>
          </a:xfrm>
        </p:spPr>
        <p:txBody>
          <a:bodyPr>
            <a:normAutofit/>
          </a:bodyPr>
          <a:lstStyle/>
          <a:p>
            <a:r>
              <a:rPr lang="es-ES" sz="4000" dirty="0" smtClean="0"/>
              <a:t>Aplicación móvil para </a:t>
            </a:r>
            <a:r>
              <a:rPr lang="es-ES" sz="4000" dirty="0" err="1" smtClean="0"/>
              <a:t>Android</a:t>
            </a:r>
            <a:endParaRPr lang="es-E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732" y="1877896"/>
            <a:ext cx="3427936" cy="320367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89213" y="5234579"/>
            <a:ext cx="8915399" cy="1126283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30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121" y="474820"/>
            <a:ext cx="8911687" cy="1280890"/>
          </a:xfrm>
        </p:spPr>
        <p:txBody>
          <a:bodyPr>
            <a:normAutofit/>
          </a:bodyPr>
          <a:lstStyle/>
          <a:p>
            <a:r>
              <a:rPr lang="es-ES" sz="4800" b="1" dirty="0" smtClean="0"/>
              <a:t>Recursos utilizados:</a:t>
            </a:r>
            <a:endParaRPr lang="es-E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err="1" smtClean="0"/>
              <a:t>Button</a:t>
            </a:r>
            <a:r>
              <a:rPr lang="es-ES" sz="3600" dirty="0" smtClean="0"/>
              <a:t> </a:t>
            </a:r>
            <a:r>
              <a:rPr lang="es-ES" sz="3600" dirty="0" err="1"/>
              <a:t>navigation</a:t>
            </a:r>
            <a:r>
              <a:rPr lang="es-ES" sz="3600" dirty="0"/>
              <a:t> </a:t>
            </a:r>
            <a:r>
              <a:rPr lang="es-ES" sz="3600" dirty="0" smtClean="0"/>
              <a:t>bar.</a:t>
            </a:r>
          </a:p>
          <a:p>
            <a:r>
              <a:rPr lang="es-ES" sz="3600" dirty="0" err="1" smtClean="0"/>
              <a:t>List</a:t>
            </a:r>
            <a:r>
              <a:rPr lang="es-ES" sz="3600" dirty="0" smtClean="0"/>
              <a:t> </a:t>
            </a:r>
            <a:r>
              <a:rPr lang="es-ES" sz="3600" dirty="0" err="1" smtClean="0"/>
              <a:t>Views</a:t>
            </a:r>
            <a:r>
              <a:rPr lang="es-ES" sz="3600" dirty="0" smtClean="0"/>
              <a:t>.</a:t>
            </a:r>
          </a:p>
          <a:p>
            <a:r>
              <a:rPr lang="es-ES" sz="3600" dirty="0" err="1" smtClean="0"/>
              <a:t>Fragments</a:t>
            </a:r>
            <a:r>
              <a:rPr lang="es-ES" sz="3600" dirty="0" smtClean="0"/>
              <a:t>.</a:t>
            </a:r>
          </a:p>
          <a:p>
            <a:r>
              <a:rPr lang="es-ES" sz="3600" dirty="0" smtClean="0"/>
              <a:t>Persistencia de datos:</a:t>
            </a:r>
          </a:p>
          <a:p>
            <a:pPr lvl="1"/>
            <a:r>
              <a:rPr lang="es-ES" sz="3600" dirty="0" err="1" smtClean="0"/>
              <a:t>Firebase</a:t>
            </a:r>
            <a:r>
              <a:rPr lang="es-ES" sz="3600" dirty="0" smtClean="0"/>
              <a:t>/</a:t>
            </a:r>
            <a:r>
              <a:rPr lang="es-ES" sz="3600" dirty="0" err="1" smtClean="0"/>
              <a:t>Firestore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04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b="1" dirty="0"/>
              <a:t>Motivos de la elección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48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496" y="340775"/>
            <a:ext cx="8911687" cy="934234"/>
          </a:xfrm>
        </p:spPr>
        <p:txBody>
          <a:bodyPr>
            <a:normAutofit/>
          </a:bodyPr>
          <a:lstStyle/>
          <a:p>
            <a:r>
              <a:rPr lang="es-ES" sz="4400" dirty="0" err="1"/>
              <a:t>Button</a:t>
            </a:r>
            <a:r>
              <a:rPr lang="es-ES" sz="4400" dirty="0"/>
              <a:t> </a:t>
            </a:r>
            <a:r>
              <a:rPr lang="es-ES" sz="4400" dirty="0" err="1"/>
              <a:t>navigation</a:t>
            </a:r>
            <a:r>
              <a:rPr lang="es-ES" sz="4400" dirty="0"/>
              <a:t> </a:t>
            </a:r>
            <a:r>
              <a:rPr lang="es-ES" sz="4400" dirty="0" smtClean="0"/>
              <a:t>bar</a:t>
            </a:r>
            <a:endParaRPr lang="es-E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2" y="1558345"/>
            <a:ext cx="11388702" cy="4623334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lvl="1"/>
            <a:r>
              <a:rPr lang="es-ES" sz="4000" dirty="0" smtClean="0"/>
              <a:t>Facilidad en la estructuración.</a:t>
            </a:r>
          </a:p>
          <a:p>
            <a:pPr lvl="1"/>
            <a:r>
              <a:rPr lang="es-ES" sz="4000" dirty="0" smtClean="0"/>
              <a:t>Facilidad de navegación.</a:t>
            </a:r>
          </a:p>
          <a:p>
            <a:pPr lvl="1"/>
            <a:r>
              <a:rPr lang="es-ES" sz="4000" dirty="0" smtClean="0"/>
              <a:t>Ampliación de nuevas funcionalidades.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4187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258" y="425003"/>
            <a:ext cx="9122020" cy="1389845"/>
          </a:xfrm>
        </p:spPr>
        <p:txBody>
          <a:bodyPr>
            <a:normAutofit/>
          </a:bodyPr>
          <a:lstStyle/>
          <a:p>
            <a:r>
              <a:rPr lang="es-ES" sz="4800" b="1" dirty="0" err="1" smtClean="0"/>
              <a:t>List</a:t>
            </a:r>
            <a:r>
              <a:rPr lang="es-ES" sz="4800" b="1" dirty="0" smtClean="0"/>
              <a:t> </a:t>
            </a:r>
            <a:r>
              <a:rPr lang="es-ES" sz="4800" b="1" dirty="0" err="1" smtClean="0"/>
              <a:t>Views</a:t>
            </a:r>
            <a:endParaRPr lang="es-E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89" y="1814848"/>
            <a:ext cx="9933389" cy="430136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Apropiadas para representar datos.</a:t>
            </a:r>
          </a:p>
          <a:p>
            <a:r>
              <a:rPr lang="es-ES" sz="3200" dirty="0" smtClean="0"/>
              <a:t>Reutilizables en diferentes componentes como por ejemplo </a:t>
            </a:r>
            <a:r>
              <a:rPr lang="es-ES" sz="3200" dirty="0" err="1" smtClean="0"/>
              <a:t>Activitys</a:t>
            </a:r>
            <a:r>
              <a:rPr lang="es-ES" sz="3200" dirty="0" smtClean="0"/>
              <a:t>, Fragmentos.</a:t>
            </a:r>
          </a:p>
          <a:p>
            <a:pPr marL="0" indent="0">
              <a:buNone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34613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err="1" smtClean="0"/>
              <a:t>Fragments</a:t>
            </a:r>
            <a:endParaRPr lang="es-E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521" y="2137895"/>
            <a:ext cx="10203846" cy="4034126"/>
          </a:xfrm>
        </p:spPr>
        <p:txBody>
          <a:bodyPr/>
          <a:lstStyle/>
          <a:p>
            <a:r>
              <a:rPr lang="es-ES" sz="3200" dirty="0" smtClean="0"/>
              <a:t>Secciones reutilizables de la interfaz de usuario.</a:t>
            </a:r>
          </a:p>
          <a:p>
            <a:r>
              <a:rPr lang="es-ES" sz="3200" dirty="0" smtClean="0"/>
              <a:t>Se pueden combinar.</a:t>
            </a:r>
          </a:p>
          <a:p>
            <a:r>
              <a:rPr lang="es-ES" sz="3200" dirty="0" smtClean="0"/>
              <a:t>Pueden haber varios en un </a:t>
            </a:r>
            <a:r>
              <a:rPr lang="es-ES" sz="3200" dirty="0" err="1" smtClean="0"/>
              <a:t>Activity</a:t>
            </a:r>
            <a:r>
              <a:rPr lang="es-ES" sz="3200" dirty="0" smtClean="0"/>
              <a:t>.</a:t>
            </a:r>
          </a:p>
          <a:p>
            <a:pPr marL="0" indent="0">
              <a:buNone/>
            </a:pPr>
            <a:endParaRPr lang="es-ES" sz="32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637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890" y="193183"/>
            <a:ext cx="9495509" cy="1236372"/>
          </a:xfrm>
        </p:spPr>
        <p:txBody>
          <a:bodyPr>
            <a:normAutofit/>
          </a:bodyPr>
          <a:lstStyle/>
          <a:p>
            <a:r>
              <a:rPr lang="es-ES" sz="4400" b="1" dirty="0" err="1" smtClean="0"/>
              <a:t>Firebase</a:t>
            </a:r>
            <a:endParaRPr lang="es-E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71223"/>
            <a:ext cx="10590213" cy="4339999"/>
          </a:xfrm>
        </p:spPr>
        <p:txBody>
          <a:bodyPr>
            <a:normAutofit/>
          </a:bodyPr>
          <a:lstStyle/>
          <a:p>
            <a:r>
              <a:rPr lang="es-ES" sz="2800" dirty="0" smtClean="0"/>
              <a:t>Multiplataforma</a:t>
            </a:r>
          </a:p>
          <a:p>
            <a:r>
              <a:rPr lang="es-ES" sz="2800" dirty="0" smtClean="0"/>
              <a:t>En tiempo real</a:t>
            </a:r>
          </a:p>
          <a:p>
            <a:r>
              <a:rPr lang="es-ES" sz="2800" dirty="0" smtClean="0"/>
              <a:t>Se puede utilizar directamente mediante su librería.</a:t>
            </a:r>
          </a:p>
          <a:p>
            <a:r>
              <a:rPr lang="es-ES" sz="2800" dirty="0" smtClean="0"/>
              <a:t>Base de datos no compleja.</a:t>
            </a:r>
          </a:p>
          <a:p>
            <a:r>
              <a:rPr lang="es-ES" sz="2800" dirty="0" smtClean="0"/>
              <a:t>Externalización de datos.</a:t>
            </a:r>
          </a:p>
          <a:p>
            <a:r>
              <a:rPr lang="es-ES" sz="2800" dirty="0" err="1" smtClean="0"/>
              <a:t>Sincronizable</a:t>
            </a:r>
            <a:r>
              <a:rPr lang="es-ES" sz="2800" dirty="0" smtClean="0"/>
              <a:t> con el propio entorno y aplicación</a:t>
            </a:r>
          </a:p>
        </p:txBody>
      </p:sp>
    </p:spTree>
    <p:extLst>
      <p:ext uri="{BB962C8B-B14F-4D97-AF65-F5344CB8AC3E}">
        <p14:creationId xmlns:p14="http://schemas.microsoft.com/office/powerpoint/2010/main" val="89625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710" y="502276"/>
            <a:ext cx="9559903" cy="875763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DEMOSTRACIÓN</a:t>
            </a:r>
            <a:endParaRPr lang="es-E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33092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</TotalTime>
  <Words>111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Aplicación móvil para Android</vt:lpstr>
      <vt:lpstr>Recursos utilizados:</vt:lpstr>
      <vt:lpstr>Motivos de la elección</vt:lpstr>
      <vt:lpstr>Button navigation bar</vt:lpstr>
      <vt:lpstr>List Views</vt:lpstr>
      <vt:lpstr>Fragments</vt:lpstr>
      <vt:lpstr>Firebase</vt:lpstr>
      <vt:lpstr>DEMOSTRACIÓN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Armas Lopez</dc:creator>
  <cp:lastModifiedBy>Jose Armas Lopez</cp:lastModifiedBy>
  <cp:revision>9</cp:revision>
  <dcterms:created xsi:type="dcterms:W3CDTF">2019-05-28T12:58:57Z</dcterms:created>
  <dcterms:modified xsi:type="dcterms:W3CDTF">2019-05-28T15:28:56Z</dcterms:modified>
</cp:coreProperties>
</file>