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94"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392C9A-C0D0-4875-9598-EC289ECA195D}"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113388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92C9A-C0D0-4875-9598-EC289ECA195D}"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271833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92C9A-C0D0-4875-9598-EC289ECA195D}"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182729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92C9A-C0D0-4875-9598-EC289ECA195D}"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5568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92C9A-C0D0-4875-9598-EC289ECA195D}"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340272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392C9A-C0D0-4875-9598-EC289ECA195D}"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364786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392C9A-C0D0-4875-9598-EC289ECA195D}"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381563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392C9A-C0D0-4875-9598-EC289ECA195D}"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258871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92C9A-C0D0-4875-9598-EC289ECA195D}"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5948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92C9A-C0D0-4875-9598-EC289ECA195D}"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396075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92C9A-C0D0-4875-9598-EC289ECA195D}"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BAC2C-9B89-4558-BFBD-09F5E9AE21B6}" type="slidenum">
              <a:rPr lang="en-US" smtClean="0"/>
              <a:t>‹#›</a:t>
            </a:fld>
            <a:endParaRPr lang="en-US"/>
          </a:p>
        </p:txBody>
      </p:sp>
    </p:spTree>
    <p:extLst>
      <p:ext uri="{BB962C8B-B14F-4D97-AF65-F5344CB8AC3E}">
        <p14:creationId xmlns:p14="http://schemas.microsoft.com/office/powerpoint/2010/main" val="344572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92C9A-C0D0-4875-9598-EC289ECA195D}" type="datetimeFigureOut">
              <a:rPr lang="en-US" smtClean="0"/>
              <a:t>4/30/2020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BAC2C-9B89-4558-BFBD-09F5E9AE21B6}" type="slidenum">
              <a:rPr lang="en-US" smtClean="0"/>
              <a:t>‹#›</a:t>
            </a:fld>
            <a:endParaRPr lang="en-US"/>
          </a:p>
        </p:txBody>
      </p:sp>
    </p:spTree>
    <p:extLst>
      <p:ext uri="{BB962C8B-B14F-4D97-AF65-F5344CB8AC3E}">
        <p14:creationId xmlns:p14="http://schemas.microsoft.com/office/powerpoint/2010/main" val="214353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blahblah@templaesalem.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143000"/>
            <a:ext cx="5410200" cy="1470025"/>
          </a:xfrm>
        </p:spPr>
        <p:txBody>
          <a:bodyPr/>
          <a:lstStyle/>
          <a:p>
            <a:r>
              <a:rPr lang="en-US" dirty="0" err="1" smtClean="0">
                <a:latin typeface="Bodoni MT" pitchFamily="18" charset="0"/>
              </a:rPr>
              <a:t>FoodUBank</a:t>
            </a:r>
            <a:r>
              <a:rPr lang="en-US" dirty="0" smtClean="0"/>
              <a:t/>
            </a:r>
            <a:br>
              <a:rPr lang="en-US" dirty="0" smtClean="0"/>
            </a:br>
            <a:r>
              <a:rPr lang="en-US" sz="2000" i="1" dirty="0"/>
              <a:t>S</a:t>
            </a:r>
            <a:r>
              <a:rPr lang="en-US" sz="2000" i="1" dirty="0" smtClean="0"/>
              <a:t>ervicing one community at a time</a:t>
            </a:r>
            <a:endParaRPr lang="en-US" i="1" dirty="0"/>
          </a:p>
        </p:txBody>
      </p:sp>
      <p:sp>
        <p:nvSpPr>
          <p:cNvPr id="4" name="Rectangle 3"/>
          <p:cNvSpPr/>
          <p:nvPr/>
        </p:nvSpPr>
        <p:spPr>
          <a:xfrm>
            <a:off x="457200" y="2819400"/>
            <a:ext cx="83820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IMAGE</a:t>
            </a:r>
            <a:endParaRPr lang="en-US" dirty="0">
              <a:solidFill>
                <a:schemeClr val="accent2"/>
              </a:solidFill>
            </a:endParaRPr>
          </a:p>
        </p:txBody>
      </p:sp>
      <p:sp>
        <p:nvSpPr>
          <p:cNvPr id="5" name="TextBox 4"/>
          <p:cNvSpPr txBox="1"/>
          <p:nvPr/>
        </p:nvSpPr>
        <p:spPr>
          <a:xfrm>
            <a:off x="3886200" y="6019800"/>
            <a:ext cx="990600" cy="246221"/>
          </a:xfrm>
          <a:prstGeom prst="rect">
            <a:avLst/>
          </a:prstGeom>
          <a:noFill/>
        </p:spPr>
        <p:txBody>
          <a:bodyPr wrap="square" rtlCol="0">
            <a:spAutoFit/>
          </a:bodyPr>
          <a:lstStyle/>
          <a:p>
            <a:r>
              <a:rPr lang="en-US" sz="1000" dirty="0" smtClean="0"/>
              <a:t>Copyright 2020</a:t>
            </a:r>
            <a:endParaRPr lang="en-US" sz="1000" dirty="0"/>
          </a:p>
        </p:txBody>
      </p:sp>
      <p:pic>
        <p:nvPicPr>
          <p:cNvPr id="1026" name="Picture 2" descr="https://static.thenounproject.com/png/285433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452357"/>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atic.thenounproject.com/png/2294984-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 y="1185657"/>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3886200" y="453342"/>
            <a:ext cx="1343891"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t>Location &amp; Events</a:t>
            </a:r>
            <a:endParaRPr lang="en-US" sz="1200" dirty="0"/>
          </a:p>
        </p:txBody>
      </p:sp>
      <p:sp>
        <p:nvSpPr>
          <p:cNvPr id="27" name="TextBox 26"/>
          <p:cNvSpPr txBox="1"/>
          <p:nvPr/>
        </p:nvSpPr>
        <p:spPr>
          <a:xfrm>
            <a:off x="7897091" y="415637"/>
            <a:ext cx="1219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Sign in</a:t>
            </a:r>
            <a:endParaRPr lang="en-US" dirty="0"/>
          </a:p>
        </p:txBody>
      </p:sp>
      <p:sp>
        <p:nvSpPr>
          <p:cNvPr id="28" name="TextBox 27"/>
          <p:cNvSpPr txBox="1"/>
          <p:nvPr/>
        </p:nvSpPr>
        <p:spPr>
          <a:xfrm>
            <a:off x="6619009" y="422564"/>
            <a:ext cx="111875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Contact </a:t>
            </a:r>
            <a:endParaRPr lang="en-US" dirty="0"/>
          </a:p>
        </p:txBody>
      </p:sp>
      <p:sp>
        <p:nvSpPr>
          <p:cNvPr id="29" name="TextBox 28"/>
          <p:cNvSpPr txBox="1"/>
          <p:nvPr/>
        </p:nvSpPr>
        <p:spPr>
          <a:xfrm>
            <a:off x="5351320" y="423355"/>
            <a:ext cx="12192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About us</a:t>
            </a:r>
            <a:endParaRPr lang="en-US" sz="1600" dirty="0"/>
          </a:p>
        </p:txBody>
      </p:sp>
      <p:sp>
        <p:nvSpPr>
          <p:cNvPr id="30" name="TextBox 29"/>
          <p:cNvSpPr txBox="1"/>
          <p:nvPr/>
        </p:nvSpPr>
        <p:spPr>
          <a:xfrm>
            <a:off x="2573482" y="413267"/>
            <a:ext cx="126076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Volunteer</a:t>
            </a:r>
            <a:endParaRPr lang="en-US" dirty="0"/>
          </a:p>
        </p:txBody>
      </p:sp>
      <p:sp>
        <p:nvSpPr>
          <p:cNvPr id="31" name="TextBox 30"/>
          <p:cNvSpPr txBox="1"/>
          <p:nvPr/>
        </p:nvSpPr>
        <p:spPr>
          <a:xfrm>
            <a:off x="235527" y="422564"/>
            <a:ext cx="75507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Home</a:t>
            </a:r>
            <a:endParaRPr lang="en-US" dirty="0"/>
          </a:p>
        </p:txBody>
      </p:sp>
      <p:sp>
        <p:nvSpPr>
          <p:cNvPr id="32" name="TextBox 31"/>
          <p:cNvSpPr txBox="1"/>
          <p:nvPr/>
        </p:nvSpPr>
        <p:spPr>
          <a:xfrm>
            <a:off x="1143000" y="437952"/>
            <a:ext cx="13716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t>Food Pick-Up</a:t>
            </a:r>
            <a:endParaRPr lang="en-US" sz="1400" dirty="0"/>
          </a:p>
        </p:txBody>
      </p:sp>
    </p:spTree>
    <p:extLst>
      <p:ext uri="{BB962C8B-B14F-4D97-AF65-F5344CB8AC3E}">
        <p14:creationId xmlns:p14="http://schemas.microsoft.com/office/powerpoint/2010/main" val="31845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86200" y="6019800"/>
            <a:ext cx="990600" cy="246221"/>
          </a:xfrm>
          <a:prstGeom prst="rect">
            <a:avLst/>
          </a:prstGeom>
          <a:noFill/>
        </p:spPr>
        <p:txBody>
          <a:bodyPr wrap="square" rtlCol="0">
            <a:spAutoFit/>
          </a:bodyPr>
          <a:lstStyle/>
          <a:p>
            <a:r>
              <a:rPr lang="en-US" sz="1000" dirty="0" smtClean="0"/>
              <a:t>Copyright 2020</a:t>
            </a:r>
            <a:endParaRPr lang="en-US" sz="1000" dirty="0"/>
          </a:p>
        </p:txBody>
      </p:sp>
      <p:sp>
        <p:nvSpPr>
          <p:cNvPr id="6" name="TextBox 5"/>
          <p:cNvSpPr txBox="1"/>
          <p:nvPr/>
        </p:nvSpPr>
        <p:spPr>
          <a:xfrm>
            <a:off x="1295400" y="381000"/>
            <a:ext cx="7162800" cy="3416320"/>
          </a:xfrm>
          <a:prstGeom prst="rect">
            <a:avLst/>
          </a:prstGeom>
          <a:noFill/>
        </p:spPr>
        <p:txBody>
          <a:bodyPr wrap="square" rtlCol="0">
            <a:spAutoFit/>
          </a:bodyPr>
          <a:lstStyle/>
          <a:p>
            <a:r>
              <a:rPr lang="en-US" dirty="0" smtClean="0"/>
              <a:t>	In the city of </a:t>
            </a:r>
            <a:r>
              <a:rPr lang="en-US" dirty="0"/>
              <a:t>B</a:t>
            </a:r>
            <a:r>
              <a:rPr lang="en-US" dirty="0" smtClean="0"/>
              <a:t>oston you will find the most diverse and cultured residents around. It is a great place to live to raise a family, get access to a great education and find a career path. Though despite these great things there is however a high cost of living, which can create a challenge for many residents.</a:t>
            </a:r>
          </a:p>
          <a:p>
            <a:endParaRPr lang="en-US" dirty="0"/>
          </a:p>
          <a:p>
            <a:r>
              <a:rPr lang="en-US" dirty="0" smtClean="0"/>
              <a:t>	The ability to purchase nutritious food on a daily basis can be difficult for many families and residents, especially those who lack income.</a:t>
            </a:r>
          </a:p>
          <a:p>
            <a:r>
              <a:rPr lang="en-US" dirty="0" smtClean="0"/>
              <a:t>We at </a:t>
            </a:r>
            <a:r>
              <a:rPr lang="en-US" dirty="0" err="1" smtClean="0"/>
              <a:t>FoodUBank</a:t>
            </a:r>
            <a:r>
              <a:rPr lang="en-US" dirty="0" smtClean="0"/>
              <a:t> want serve our community by helping  to remove some of these challenges both in the short and long ter</a:t>
            </a:r>
            <a:r>
              <a:rPr lang="en-US" dirty="0"/>
              <a:t>m</a:t>
            </a:r>
            <a:r>
              <a:rPr lang="en-US" dirty="0" smtClean="0"/>
              <a:t>. </a:t>
            </a:r>
          </a:p>
          <a:p>
            <a:endParaRPr lang="en-US" dirty="0"/>
          </a:p>
          <a:p>
            <a:r>
              <a:rPr lang="en-US" dirty="0" smtClean="0"/>
              <a:t>	</a:t>
            </a:r>
            <a:endParaRPr lang="en-US" dirty="0"/>
          </a:p>
        </p:txBody>
      </p:sp>
    </p:spTree>
    <p:extLst>
      <p:ext uri="{BB962C8B-B14F-4D97-AF65-F5344CB8AC3E}">
        <p14:creationId xmlns:p14="http://schemas.microsoft.com/office/powerpoint/2010/main" val="301888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957163"/>
            <a:ext cx="8229600" cy="838200"/>
          </a:xfrm>
        </p:spPr>
        <p:txBody>
          <a:bodyPr/>
          <a:lstStyle/>
          <a:p>
            <a:r>
              <a:rPr lang="en-US" dirty="0" smtClean="0"/>
              <a:t>Food Pick-up</a:t>
            </a:r>
            <a:endParaRPr lang="en-US" dirty="0"/>
          </a:p>
        </p:txBody>
      </p:sp>
      <p:sp>
        <p:nvSpPr>
          <p:cNvPr id="4" name="TextBox 3"/>
          <p:cNvSpPr txBox="1"/>
          <p:nvPr/>
        </p:nvSpPr>
        <p:spPr>
          <a:xfrm>
            <a:off x="3886200" y="453342"/>
            <a:ext cx="1343891"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t>Location &amp; Events</a:t>
            </a:r>
            <a:endParaRPr lang="en-US" sz="1200" dirty="0"/>
          </a:p>
        </p:txBody>
      </p:sp>
      <p:sp>
        <p:nvSpPr>
          <p:cNvPr id="5" name="TextBox 4"/>
          <p:cNvSpPr txBox="1"/>
          <p:nvPr/>
        </p:nvSpPr>
        <p:spPr>
          <a:xfrm>
            <a:off x="7897091" y="415637"/>
            <a:ext cx="1219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Sign in</a:t>
            </a:r>
            <a:endParaRPr lang="en-US" dirty="0"/>
          </a:p>
        </p:txBody>
      </p:sp>
      <p:sp>
        <p:nvSpPr>
          <p:cNvPr id="6" name="TextBox 5"/>
          <p:cNvSpPr txBox="1"/>
          <p:nvPr/>
        </p:nvSpPr>
        <p:spPr>
          <a:xfrm>
            <a:off x="6619009" y="422564"/>
            <a:ext cx="111875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Contact </a:t>
            </a:r>
            <a:endParaRPr lang="en-US" dirty="0"/>
          </a:p>
        </p:txBody>
      </p:sp>
      <p:sp>
        <p:nvSpPr>
          <p:cNvPr id="7" name="TextBox 6"/>
          <p:cNvSpPr txBox="1"/>
          <p:nvPr/>
        </p:nvSpPr>
        <p:spPr>
          <a:xfrm>
            <a:off x="5351320" y="423355"/>
            <a:ext cx="12192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About us</a:t>
            </a:r>
            <a:endParaRPr lang="en-US" sz="1600" dirty="0"/>
          </a:p>
        </p:txBody>
      </p:sp>
      <p:sp>
        <p:nvSpPr>
          <p:cNvPr id="8" name="TextBox 7"/>
          <p:cNvSpPr txBox="1"/>
          <p:nvPr/>
        </p:nvSpPr>
        <p:spPr>
          <a:xfrm>
            <a:off x="2573482" y="413267"/>
            <a:ext cx="126076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Volunteer</a:t>
            </a:r>
            <a:endParaRPr lang="en-US" dirty="0"/>
          </a:p>
        </p:txBody>
      </p:sp>
      <p:sp>
        <p:nvSpPr>
          <p:cNvPr id="9" name="TextBox 8"/>
          <p:cNvSpPr txBox="1"/>
          <p:nvPr/>
        </p:nvSpPr>
        <p:spPr>
          <a:xfrm>
            <a:off x="235527" y="422564"/>
            <a:ext cx="75507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Home</a:t>
            </a:r>
            <a:endParaRPr lang="en-US" dirty="0"/>
          </a:p>
        </p:txBody>
      </p:sp>
      <p:sp>
        <p:nvSpPr>
          <p:cNvPr id="10" name="TextBox 9"/>
          <p:cNvSpPr txBox="1"/>
          <p:nvPr/>
        </p:nvSpPr>
        <p:spPr>
          <a:xfrm>
            <a:off x="1143000" y="437952"/>
            <a:ext cx="13716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t>Food Pick-Up</a:t>
            </a:r>
            <a:endParaRPr lang="en-US" sz="1400" dirty="0"/>
          </a:p>
        </p:txBody>
      </p:sp>
      <p:sp>
        <p:nvSpPr>
          <p:cNvPr id="11" name="Rectangle 10"/>
          <p:cNvSpPr/>
          <p:nvPr/>
        </p:nvSpPr>
        <p:spPr>
          <a:xfrm>
            <a:off x="2306783" y="2362200"/>
            <a:ext cx="113607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13765" y="2365664"/>
            <a:ext cx="113607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35583" y="2365664"/>
            <a:ext cx="113607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963882" y="1986675"/>
            <a:ext cx="1821873" cy="369332"/>
          </a:xfrm>
          <a:prstGeom prst="rect">
            <a:avLst/>
          </a:prstGeom>
          <a:noFill/>
        </p:spPr>
        <p:txBody>
          <a:bodyPr wrap="square" rtlCol="0">
            <a:spAutoFit/>
          </a:bodyPr>
          <a:lstStyle/>
          <a:p>
            <a:r>
              <a:rPr lang="en-US" dirty="0" smtClean="0"/>
              <a:t>Food package 1</a:t>
            </a:r>
            <a:endParaRPr lang="en-US" dirty="0"/>
          </a:p>
        </p:txBody>
      </p:sp>
      <p:sp>
        <p:nvSpPr>
          <p:cNvPr id="18" name="TextBox 17"/>
          <p:cNvSpPr txBox="1"/>
          <p:nvPr/>
        </p:nvSpPr>
        <p:spPr>
          <a:xfrm>
            <a:off x="3834246" y="1996332"/>
            <a:ext cx="1821873" cy="369332"/>
          </a:xfrm>
          <a:prstGeom prst="rect">
            <a:avLst/>
          </a:prstGeom>
          <a:noFill/>
        </p:spPr>
        <p:txBody>
          <a:bodyPr wrap="square" rtlCol="0">
            <a:spAutoFit/>
          </a:bodyPr>
          <a:lstStyle/>
          <a:p>
            <a:r>
              <a:rPr lang="en-US" dirty="0" smtClean="0"/>
              <a:t>Food package 2</a:t>
            </a:r>
            <a:endParaRPr lang="en-US" dirty="0"/>
          </a:p>
        </p:txBody>
      </p:sp>
      <p:sp>
        <p:nvSpPr>
          <p:cNvPr id="19" name="TextBox 18"/>
          <p:cNvSpPr txBox="1"/>
          <p:nvPr/>
        </p:nvSpPr>
        <p:spPr>
          <a:xfrm>
            <a:off x="5888182" y="1996332"/>
            <a:ext cx="1821873" cy="369332"/>
          </a:xfrm>
          <a:prstGeom prst="rect">
            <a:avLst/>
          </a:prstGeom>
          <a:noFill/>
        </p:spPr>
        <p:txBody>
          <a:bodyPr wrap="square" rtlCol="0">
            <a:spAutoFit/>
          </a:bodyPr>
          <a:lstStyle/>
          <a:p>
            <a:r>
              <a:rPr lang="en-US" dirty="0" smtClean="0"/>
              <a:t>Food package 3</a:t>
            </a:r>
            <a:endParaRPr lang="en-US" dirty="0"/>
          </a:p>
        </p:txBody>
      </p:sp>
      <p:sp>
        <p:nvSpPr>
          <p:cNvPr id="20" name="TextBox 19"/>
          <p:cNvSpPr txBox="1"/>
          <p:nvPr/>
        </p:nvSpPr>
        <p:spPr>
          <a:xfrm>
            <a:off x="2237510" y="3051464"/>
            <a:ext cx="1274617" cy="923330"/>
          </a:xfrm>
          <a:prstGeom prst="rect">
            <a:avLst/>
          </a:prstGeom>
          <a:noFill/>
        </p:spPr>
        <p:txBody>
          <a:bodyPr wrap="square" rtlCol="0">
            <a:spAutoFit/>
          </a:bodyPr>
          <a:lstStyle/>
          <a:p>
            <a:r>
              <a:rPr lang="en-US" dirty="0" smtClean="0"/>
              <a:t>Food content description</a:t>
            </a:r>
            <a:endParaRPr lang="en-US" dirty="0"/>
          </a:p>
        </p:txBody>
      </p:sp>
      <p:sp>
        <p:nvSpPr>
          <p:cNvPr id="21" name="TextBox 20"/>
          <p:cNvSpPr txBox="1"/>
          <p:nvPr/>
        </p:nvSpPr>
        <p:spPr>
          <a:xfrm>
            <a:off x="6161809" y="3051464"/>
            <a:ext cx="1274617" cy="923330"/>
          </a:xfrm>
          <a:prstGeom prst="rect">
            <a:avLst/>
          </a:prstGeom>
          <a:noFill/>
        </p:spPr>
        <p:txBody>
          <a:bodyPr wrap="square" rtlCol="0">
            <a:spAutoFit/>
          </a:bodyPr>
          <a:lstStyle/>
          <a:p>
            <a:r>
              <a:rPr lang="en-US" dirty="0" smtClean="0"/>
              <a:t>Food content description</a:t>
            </a:r>
            <a:endParaRPr lang="en-US" dirty="0"/>
          </a:p>
        </p:txBody>
      </p:sp>
      <p:sp>
        <p:nvSpPr>
          <p:cNvPr id="22" name="TextBox 21"/>
          <p:cNvSpPr txBox="1"/>
          <p:nvPr/>
        </p:nvSpPr>
        <p:spPr>
          <a:xfrm>
            <a:off x="4066310" y="3068783"/>
            <a:ext cx="1274617" cy="923330"/>
          </a:xfrm>
          <a:prstGeom prst="rect">
            <a:avLst/>
          </a:prstGeom>
          <a:noFill/>
        </p:spPr>
        <p:txBody>
          <a:bodyPr wrap="square" rtlCol="0">
            <a:spAutoFit/>
          </a:bodyPr>
          <a:lstStyle/>
          <a:p>
            <a:r>
              <a:rPr lang="en-US" dirty="0" smtClean="0"/>
              <a:t>Food content description</a:t>
            </a:r>
            <a:endParaRPr lang="en-US" dirty="0"/>
          </a:p>
        </p:txBody>
      </p:sp>
      <p:sp>
        <p:nvSpPr>
          <p:cNvPr id="23" name="TextBox 22"/>
          <p:cNvSpPr txBox="1"/>
          <p:nvPr/>
        </p:nvSpPr>
        <p:spPr>
          <a:xfrm>
            <a:off x="1600200" y="4066401"/>
            <a:ext cx="6781800" cy="1477328"/>
          </a:xfrm>
          <a:prstGeom prst="rect">
            <a:avLst/>
          </a:prstGeom>
          <a:noFill/>
        </p:spPr>
        <p:txBody>
          <a:bodyPr wrap="square" rtlCol="0">
            <a:spAutoFit/>
          </a:bodyPr>
          <a:lstStyle/>
          <a:p>
            <a:r>
              <a:rPr lang="en-US" dirty="0" smtClean="0"/>
              <a:t>Please sign in to opt in for our food packages. Why is this beneficial? Once you sign up you can select which package you would want, come to the location nearest to you and your food package will be ready for pick up.</a:t>
            </a:r>
          </a:p>
          <a:p>
            <a:r>
              <a:rPr lang="en-US" dirty="0" smtClean="0"/>
              <a:t>Food is distributed  every  other Wednesday in a month (2 X a month)</a:t>
            </a:r>
            <a:endParaRPr lang="en-US" dirty="0"/>
          </a:p>
        </p:txBody>
      </p:sp>
      <p:pic>
        <p:nvPicPr>
          <p:cNvPr id="25" name="Picture 6" descr="https://static.thenounproject.com/png/2294984-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7120" y="1109563"/>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3612491" y="5964016"/>
            <a:ext cx="1614056"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smtClean="0"/>
              <a:t>Online order</a:t>
            </a:r>
            <a:endParaRPr lang="en-US" dirty="0"/>
          </a:p>
        </p:txBody>
      </p:sp>
      <p:sp>
        <p:nvSpPr>
          <p:cNvPr id="3" name="TextBox 2"/>
          <p:cNvSpPr txBox="1"/>
          <p:nvPr/>
        </p:nvSpPr>
        <p:spPr>
          <a:xfrm>
            <a:off x="5585116" y="5693483"/>
            <a:ext cx="1827066" cy="646331"/>
          </a:xfrm>
          <a:prstGeom prst="rect">
            <a:avLst/>
          </a:prstGeom>
          <a:noFill/>
        </p:spPr>
        <p:txBody>
          <a:bodyPr wrap="square" rtlCol="0">
            <a:spAutoFit/>
          </a:bodyPr>
          <a:lstStyle/>
          <a:p>
            <a:r>
              <a:rPr lang="en-US" sz="1200" dirty="0" smtClean="0"/>
              <a:t>This button will </a:t>
            </a:r>
            <a:r>
              <a:rPr lang="en-US" sz="1200" dirty="0" err="1" smtClean="0"/>
              <a:t>rpompt</a:t>
            </a:r>
            <a:r>
              <a:rPr lang="en-US" sz="1200" dirty="0" smtClean="0"/>
              <a:t> a </a:t>
            </a:r>
            <a:r>
              <a:rPr lang="en-US" sz="1200" dirty="0" err="1" smtClean="0"/>
              <a:t>scereen</a:t>
            </a:r>
            <a:r>
              <a:rPr lang="en-US" sz="1200" dirty="0" smtClean="0"/>
              <a:t> to sign in and choose food packages</a:t>
            </a:r>
            <a:endParaRPr lang="en-US" sz="1200" dirty="0"/>
          </a:p>
        </p:txBody>
      </p:sp>
    </p:spTree>
    <p:extLst>
      <p:ext uri="{BB962C8B-B14F-4D97-AF65-F5344CB8AC3E}">
        <p14:creationId xmlns:p14="http://schemas.microsoft.com/office/powerpoint/2010/main" val="193765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4953000" cy="1143000"/>
          </a:xfrm>
        </p:spPr>
        <p:txBody>
          <a:bodyPr>
            <a:normAutofit/>
          </a:bodyPr>
          <a:lstStyle/>
          <a:p>
            <a:r>
              <a:rPr lang="en-US" sz="3200" dirty="0" smtClean="0"/>
              <a:t>Home delivery</a:t>
            </a:r>
            <a:endParaRPr lang="en-US" sz="3200" dirty="0"/>
          </a:p>
        </p:txBody>
      </p:sp>
      <p:sp>
        <p:nvSpPr>
          <p:cNvPr id="4" name="TextBox 3"/>
          <p:cNvSpPr txBox="1"/>
          <p:nvPr/>
        </p:nvSpPr>
        <p:spPr>
          <a:xfrm>
            <a:off x="2590800" y="1752600"/>
            <a:ext cx="4343400" cy="646331"/>
          </a:xfrm>
          <a:prstGeom prst="rect">
            <a:avLst/>
          </a:prstGeom>
          <a:noFill/>
        </p:spPr>
        <p:txBody>
          <a:bodyPr wrap="square" rtlCol="0">
            <a:spAutoFit/>
          </a:bodyPr>
          <a:lstStyle/>
          <a:p>
            <a:r>
              <a:rPr lang="en-US" dirty="0" smtClean="0"/>
              <a:t>We offer personal deliver for the home bound elderly. Please call 000-000-0000</a:t>
            </a:r>
            <a:endParaRPr lang="en-US" dirty="0"/>
          </a:p>
        </p:txBody>
      </p:sp>
      <p:sp>
        <p:nvSpPr>
          <p:cNvPr id="5" name="TextBox 4"/>
          <p:cNvSpPr txBox="1"/>
          <p:nvPr/>
        </p:nvSpPr>
        <p:spPr>
          <a:xfrm>
            <a:off x="2971800" y="3048000"/>
            <a:ext cx="3581400" cy="369332"/>
          </a:xfrm>
          <a:prstGeom prst="rect">
            <a:avLst/>
          </a:prstGeom>
          <a:noFill/>
        </p:spPr>
        <p:txBody>
          <a:bodyPr wrap="square" rtlCol="0">
            <a:spAutoFit/>
          </a:bodyPr>
          <a:lstStyle/>
          <a:p>
            <a:pPr algn="ctr"/>
            <a:r>
              <a:rPr lang="en-US" b="1" u="sng" dirty="0" smtClean="0"/>
              <a:t>Upcoming Events</a:t>
            </a:r>
            <a:endParaRPr lang="en-US" b="1" u="sng" dirty="0"/>
          </a:p>
        </p:txBody>
      </p:sp>
      <p:sp>
        <p:nvSpPr>
          <p:cNvPr id="6" name="Rectangle 5"/>
          <p:cNvSpPr/>
          <p:nvPr/>
        </p:nvSpPr>
        <p:spPr>
          <a:xfrm>
            <a:off x="2590800" y="3657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3657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95800" y="4343400"/>
            <a:ext cx="2209800" cy="646331"/>
          </a:xfrm>
          <a:prstGeom prst="rect">
            <a:avLst/>
          </a:prstGeom>
          <a:noFill/>
        </p:spPr>
        <p:txBody>
          <a:bodyPr wrap="square" rtlCol="0">
            <a:spAutoFit/>
          </a:bodyPr>
          <a:lstStyle/>
          <a:p>
            <a:r>
              <a:rPr lang="en-US" dirty="0" smtClean="0"/>
              <a:t>Event description and information</a:t>
            </a:r>
            <a:endParaRPr lang="en-US" dirty="0"/>
          </a:p>
        </p:txBody>
      </p:sp>
      <p:sp>
        <p:nvSpPr>
          <p:cNvPr id="10" name="TextBox 9"/>
          <p:cNvSpPr txBox="1"/>
          <p:nvPr/>
        </p:nvSpPr>
        <p:spPr>
          <a:xfrm>
            <a:off x="2095500" y="4470277"/>
            <a:ext cx="2209800" cy="369332"/>
          </a:xfrm>
          <a:prstGeom prst="rect">
            <a:avLst/>
          </a:prstGeom>
          <a:noFill/>
        </p:spPr>
        <p:txBody>
          <a:bodyPr wrap="square" rtlCol="0">
            <a:spAutoFit/>
          </a:bodyPr>
          <a:lstStyle/>
          <a:p>
            <a:endParaRPr lang="en-US" dirty="0"/>
          </a:p>
        </p:txBody>
      </p:sp>
      <p:sp>
        <p:nvSpPr>
          <p:cNvPr id="11" name="TextBox 10"/>
          <p:cNvSpPr txBox="1"/>
          <p:nvPr/>
        </p:nvSpPr>
        <p:spPr>
          <a:xfrm>
            <a:off x="2095500" y="4343400"/>
            <a:ext cx="2209800" cy="646331"/>
          </a:xfrm>
          <a:prstGeom prst="rect">
            <a:avLst/>
          </a:prstGeom>
          <a:noFill/>
        </p:spPr>
        <p:txBody>
          <a:bodyPr wrap="square" rtlCol="0">
            <a:spAutoFit/>
          </a:bodyPr>
          <a:lstStyle/>
          <a:p>
            <a:r>
              <a:rPr lang="en-US" dirty="0" smtClean="0"/>
              <a:t>Event description and information</a:t>
            </a:r>
            <a:endParaRPr lang="en-US" dirty="0"/>
          </a:p>
        </p:txBody>
      </p:sp>
    </p:spTree>
    <p:extLst>
      <p:ext uri="{BB962C8B-B14F-4D97-AF65-F5344CB8AC3E}">
        <p14:creationId xmlns:p14="http://schemas.microsoft.com/office/powerpoint/2010/main" val="137059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 y="914400"/>
            <a:ext cx="8229600" cy="914400"/>
          </a:xfrm>
        </p:spPr>
        <p:txBody>
          <a:bodyPr/>
          <a:lstStyle/>
          <a:p>
            <a:r>
              <a:rPr lang="en-US" dirty="0" smtClean="0">
                <a:latin typeface="Bodoni MT" pitchFamily="18" charset="0"/>
              </a:rPr>
              <a:t>Volunteer</a:t>
            </a:r>
            <a:endParaRPr lang="en-US" dirty="0"/>
          </a:p>
        </p:txBody>
      </p:sp>
      <p:sp>
        <p:nvSpPr>
          <p:cNvPr id="3" name="Content Placeholder 2"/>
          <p:cNvSpPr>
            <a:spLocks noGrp="1"/>
          </p:cNvSpPr>
          <p:nvPr>
            <p:ph idx="1"/>
          </p:nvPr>
        </p:nvSpPr>
        <p:spPr>
          <a:xfrm>
            <a:off x="249383" y="4038600"/>
            <a:ext cx="2265218" cy="2286000"/>
          </a:xfrm>
        </p:spPr>
        <p:txBody>
          <a:bodyPr>
            <a:normAutofit fontScale="92500"/>
          </a:bodyPr>
          <a:lstStyle/>
          <a:p>
            <a:pPr marL="0" indent="0">
              <a:buNone/>
            </a:pPr>
            <a:r>
              <a:rPr lang="en-US" dirty="0" smtClean="0"/>
              <a:t>Make a Donation</a:t>
            </a:r>
          </a:p>
          <a:p>
            <a:pPr marL="0" indent="0">
              <a:buNone/>
            </a:pPr>
            <a:r>
              <a:rPr lang="en-US" sz="1200" dirty="0" smtClean="0"/>
              <a:t>We understand that not everyone </a:t>
            </a:r>
          </a:p>
          <a:p>
            <a:pPr marL="0" indent="0">
              <a:buNone/>
            </a:pPr>
            <a:r>
              <a:rPr lang="en-US" sz="1200" dirty="0" smtClean="0"/>
              <a:t>Will have the time  to be involved</a:t>
            </a:r>
          </a:p>
          <a:p>
            <a:pPr marL="0" indent="0">
              <a:buNone/>
            </a:pPr>
            <a:r>
              <a:rPr lang="en-US" sz="1200" dirty="0" smtClean="0"/>
              <a:t>In person but with your contributions you can help a person in need. Please click the following link now to make a contribution </a:t>
            </a:r>
            <a:r>
              <a:rPr lang="en-US" sz="1200" u="sng" dirty="0" smtClean="0">
                <a:solidFill>
                  <a:schemeClr val="tx2">
                    <a:lumMod val="60000"/>
                    <a:lumOff val="40000"/>
                  </a:schemeClr>
                </a:solidFill>
              </a:rPr>
              <a:t>Donate</a:t>
            </a:r>
            <a:endParaRPr lang="en-US" sz="1200" u="sng" dirty="0">
              <a:solidFill>
                <a:schemeClr val="tx2">
                  <a:lumMod val="60000"/>
                  <a:lumOff val="40000"/>
                </a:schemeClr>
              </a:solidFill>
            </a:endParaRPr>
          </a:p>
        </p:txBody>
      </p:sp>
      <p:sp>
        <p:nvSpPr>
          <p:cNvPr id="4" name="TextBox 3"/>
          <p:cNvSpPr txBox="1"/>
          <p:nvPr/>
        </p:nvSpPr>
        <p:spPr>
          <a:xfrm>
            <a:off x="3886200" y="453342"/>
            <a:ext cx="1343891" cy="276999"/>
          </a:xfrm>
          <a:prstGeom prst="rect">
            <a:avLst/>
          </a:prstGeom>
          <a:noFill/>
        </p:spPr>
        <p:txBody>
          <a:bodyPr wrap="square" rtlCol="0">
            <a:spAutoFit/>
          </a:bodyPr>
          <a:lstStyle/>
          <a:p>
            <a:r>
              <a:rPr lang="en-US" sz="1200" dirty="0" smtClean="0"/>
              <a:t>Location &amp; Events</a:t>
            </a:r>
            <a:endParaRPr lang="en-US" sz="1200" dirty="0"/>
          </a:p>
        </p:txBody>
      </p:sp>
      <p:sp>
        <p:nvSpPr>
          <p:cNvPr id="5" name="TextBox 4"/>
          <p:cNvSpPr txBox="1"/>
          <p:nvPr/>
        </p:nvSpPr>
        <p:spPr>
          <a:xfrm>
            <a:off x="7772400" y="415637"/>
            <a:ext cx="1219200" cy="369332"/>
          </a:xfrm>
          <a:prstGeom prst="rect">
            <a:avLst/>
          </a:prstGeom>
          <a:noFill/>
        </p:spPr>
        <p:txBody>
          <a:bodyPr wrap="square" rtlCol="0">
            <a:spAutoFit/>
          </a:bodyPr>
          <a:lstStyle/>
          <a:p>
            <a:r>
              <a:rPr lang="en-US" dirty="0" smtClean="0"/>
              <a:t>Sign in</a:t>
            </a:r>
            <a:endParaRPr lang="en-US" dirty="0"/>
          </a:p>
        </p:txBody>
      </p:sp>
      <p:sp>
        <p:nvSpPr>
          <p:cNvPr id="6" name="TextBox 5"/>
          <p:cNvSpPr txBox="1"/>
          <p:nvPr/>
        </p:nvSpPr>
        <p:spPr>
          <a:xfrm>
            <a:off x="6591300" y="422564"/>
            <a:ext cx="1219200" cy="369332"/>
          </a:xfrm>
          <a:prstGeom prst="rect">
            <a:avLst/>
          </a:prstGeom>
          <a:noFill/>
        </p:spPr>
        <p:txBody>
          <a:bodyPr wrap="square" rtlCol="0">
            <a:spAutoFit/>
          </a:bodyPr>
          <a:lstStyle/>
          <a:p>
            <a:r>
              <a:rPr lang="en-US" dirty="0" smtClean="0"/>
              <a:t>Contact </a:t>
            </a:r>
            <a:endParaRPr lang="en-US" dirty="0"/>
          </a:p>
        </p:txBody>
      </p:sp>
      <p:sp>
        <p:nvSpPr>
          <p:cNvPr id="7" name="TextBox 6"/>
          <p:cNvSpPr txBox="1"/>
          <p:nvPr/>
        </p:nvSpPr>
        <p:spPr>
          <a:xfrm>
            <a:off x="5250873" y="423355"/>
            <a:ext cx="1219200" cy="338554"/>
          </a:xfrm>
          <a:prstGeom prst="rect">
            <a:avLst/>
          </a:prstGeom>
          <a:noFill/>
        </p:spPr>
        <p:txBody>
          <a:bodyPr wrap="square" rtlCol="0">
            <a:spAutoFit/>
          </a:bodyPr>
          <a:lstStyle/>
          <a:p>
            <a:r>
              <a:rPr lang="en-US" sz="1600" dirty="0" smtClean="0"/>
              <a:t>About us</a:t>
            </a:r>
            <a:endParaRPr lang="en-US" sz="1600" dirty="0"/>
          </a:p>
        </p:txBody>
      </p:sp>
      <p:sp>
        <p:nvSpPr>
          <p:cNvPr id="8" name="TextBox 7"/>
          <p:cNvSpPr txBox="1"/>
          <p:nvPr/>
        </p:nvSpPr>
        <p:spPr>
          <a:xfrm>
            <a:off x="2673927" y="413267"/>
            <a:ext cx="1219200" cy="369332"/>
          </a:xfrm>
          <a:prstGeom prst="rect">
            <a:avLst/>
          </a:prstGeom>
          <a:noFill/>
        </p:spPr>
        <p:txBody>
          <a:bodyPr wrap="square" rtlCol="0">
            <a:spAutoFit/>
          </a:bodyPr>
          <a:lstStyle/>
          <a:p>
            <a:r>
              <a:rPr lang="en-US" dirty="0" smtClean="0"/>
              <a:t>Volunteer</a:t>
            </a:r>
            <a:endParaRPr lang="en-US" dirty="0"/>
          </a:p>
        </p:txBody>
      </p:sp>
      <p:sp>
        <p:nvSpPr>
          <p:cNvPr id="9" name="TextBox 8"/>
          <p:cNvSpPr txBox="1"/>
          <p:nvPr/>
        </p:nvSpPr>
        <p:spPr>
          <a:xfrm>
            <a:off x="235527" y="422564"/>
            <a:ext cx="1219200" cy="369332"/>
          </a:xfrm>
          <a:prstGeom prst="rect">
            <a:avLst/>
          </a:prstGeom>
          <a:noFill/>
        </p:spPr>
        <p:txBody>
          <a:bodyPr wrap="square" rtlCol="0">
            <a:spAutoFit/>
          </a:bodyPr>
          <a:lstStyle/>
          <a:p>
            <a:r>
              <a:rPr lang="en-US" dirty="0" smtClean="0"/>
              <a:t>Home</a:t>
            </a:r>
            <a:endParaRPr lang="en-US" dirty="0"/>
          </a:p>
        </p:txBody>
      </p:sp>
      <p:sp>
        <p:nvSpPr>
          <p:cNvPr id="10" name="TextBox 9"/>
          <p:cNvSpPr txBox="1"/>
          <p:nvPr/>
        </p:nvSpPr>
        <p:spPr>
          <a:xfrm>
            <a:off x="1143000" y="437952"/>
            <a:ext cx="1371600" cy="307777"/>
          </a:xfrm>
          <a:prstGeom prst="rect">
            <a:avLst/>
          </a:prstGeom>
          <a:noFill/>
        </p:spPr>
        <p:txBody>
          <a:bodyPr wrap="square" rtlCol="0">
            <a:spAutoFit/>
          </a:bodyPr>
          <a:lstStyle/>
          <a:p>
            <a:r>
              <a:rPr lang="en-US" sz="1400" dirty="0" smtClean="0"/>
              <a:t>Food Pick-Up</a:t>
            </a:r>
            <a:endParaRPr lang="en-US" sz="1400" dirty="0"/>
          </a:p>
        </p:txBody>
      </p:sp>
      <p:sp>
        <p:nvSpPr>
          <p:cNvPr id="12" name="TextBox 11"/>
          <p:cNvSpPr txBox="1"/>
          <p:nvPr/>
        </p:nvSpPr>
        <p:spPr>
          <a:xfrm>
            <a:off x="1752600" y="1752600"/>
            <a:ext cx="5448300" cy="923330"/>
          </a:xfrm>
          <a:prstGeom prst="rect">
            <a:avLst/>
          </a:prstGeom>
          <a:noFill/>
        </p:spPr>
        <p:txBody>
          <a:bodyPr wrap="square" rtlCol="0">
            <a:spAutoFit/>
          </a:bodyPr>
          <a:lstStyle/>
          <a:p>
            <a:r>
              <a:rPr lang="en-US" dirty="0" smtClean="0"/>
              <a:t>Here at </a:t>
            </a:r>
            <a:r>
              <a:rPr lang="en-US" dirty="0" err="1" smtClean="0"/>
              <a:t>FoodUBank</a:t>
            </a:r>
            <a:r>
              <a:rPr lang="en-US" dirty="0" smtClean="0"/>
              <a:t> our volunteers are the engine that keeps the machine rolling. We value anybody that can help and assist  in serving their community.</a:t>
            </a:r>
            <a:endParaRPr lang="en-US" dirty="0"/>
          </a:p>
        </p:txBody>
      </p:sp>
      <p:sp>
        <p:nvSpPr>
          <p:cNvPr id="13" name="TextBox 12"/>
          <p:cNvSpPr txBox="1"/>
          <p:nvPr/>
        </p:nvSpPr>
        <p:spPr>
          <a:xfrm>
            <a:off x="2514600" y="2895600"/>
            <a:ext cx="3771900" cy="369332"/>
          </a:xfrm>
          <a:prstGeom prst="rect">
            <a:avLst/>
          </a:prstGeom>
          <a:noFill/>
        </p:spPr>
        <p:txBody>
          <a:bodyPr wrap="square" rtlCol="0">
            <a:spAutoFit/>
          </a:bodyPr>
          <a:lstStyle/>
          <a:p>
            <a:r>
              <a:rPr lang="en-US" b="1" dirty="0" smtClean="0"/>
              <a:t>Here are some ways you can help</a:t>
            </a:r>
            <a:endParaRPr lang="en-US" b="1" dirty="0"/>
          </a:p>
        </p:txBody>
      </p:sp>
      <p:sp>
        <p:nvSpPr>
          <p:cNvPr id="15" name="Content Placeholder 2"/>
          <p:cNvSpPr txBox="1">
            <a:spLocks/>
          </p:cNvSpPr>
          <p:nvPr/>
        </p:nvSpPr>
        <p:spPr>
          <a:xfrm>
            <a:off x="2514600" y="4038600"/>
            <a:ext cx="2667000" cy="1676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Donate Items</a:t>
            </a:r>
          </a:p>
          <a:p>
            <a:pPr marL="0" indent="0">
              <a:buFont typeface="Arial" pitchFamily="34" charset="0"/>
              <a:buNone/>
            </a:pPr>
            <a:r>
              <a:rPr lang="en-US" sz="1200" dirty="0" smtClean="0"/>
              <a:t>Help us serve our community by donating items towards our cause , such as clothes, books, coats and etc. You can bring your donated  goods at any of our locations from the hours of 3pm – 6pm on Sundays, Saturdays and </a:t>
            </a:r>
            <a:r>
              <a:rPr lang="en-US" sz="1200" dirty="0" err="1" smtClean="0"/>
              <a:t>fridays</a:t>
            </a:r>
            <a:r>
              <a:rPr lang="en-US" sz="1200" dirty="0" smtClean="0"/>
              <a:t>. For  more information you can speak with any of the coordinators at</a:t>
            </a:r>
            <a:endParaRPr lang="en-US" sz="1200" dirty="0"/>
          </a:p>
        </p:txBody>
      </p:sp>
      <p:sp>
        <p:nvSpPr>
          <p:cNvPr id="16" name="Content Placeholder 2"/>
          <p:cNvSpPr txBox="1">
            <a:spLocks/>
          </p:cNvSpPr>
          <p:nvPr/>
        </p:nvSpPr>
        <p:spPr>
          <a:xfrm>
            <a:off x="5694218" y="4170218"/>
            <a:ext cx="2667000" cy="184958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Host an event</a:t>
            </a:r>
          </a:p>
          <a:p>
            <a:pPr marL="0" indent="0">
              <a:buFont typeface="Arial" pitchFamily="34" charset="0"/>
              <a:buNone/>
            </a:pPr>
            <a:r>
              <a:rPr lang="en-US" sz="1400" dirty="0" smtClean="0"/>
              <a:t>Would you like to get involved? Well, you can help by hosting an event like doing a food drive or a fundraiser and much more. If this sounds like something you want to do please contact our team by going to the </a:t>
            </a:r>
            <a:r>
              <a:rPr lang="en-US" sz="1400" u="sng" dirty="0" smtClean="0">
                <a:solidFill>
                  <a:schemeClr val="tx2">
                    <a:lumMod val="60000"/>
                    <a:lumOff val="40000"/>
                  </a:schemeClr>
                </a:solidFill>
              </a:rPr>
              <a:t>contact page. </a:t>
            </a:r>
            <a:endParaRPr lang="en-US" sz="1400" u="sng" dirty="0">
              <a:solidFill>
                <a:schemeClr val="tx2">
                  <a:lumMod val="60000"/>
                  <a:lumOff val="40000"/>
                </a:schemeClr>
              </a:solidFill>
            </a:endParaRPr>
          </a:p>
        </p:txBody>
      </p:sp>
      <p:sp>
        <p:nvSpPr>
          <p:cNvPr id="17" name="Rectangle 16"/>
          <p:cNvSpPr/>
          <p:nvPr/>
        </p:nvSpPr>
        <p:spPr>
          <a:xfrm>
            <a:off x="7543800" y="1600200"/>
            <a:ext cx="1219200" cy="1905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a:t>
            </a:r>
            <a:endParaRPr lang="en-US" dirty="0"/>
          </a:p>
        </p:txBody>
      </p:sp>
      <p:pic>
        <p:nvPicPr>
          <p:cNvPr id="18" name="Picture 6" descr="https://static.thenounproject.com/png/2294984-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3773" y="106680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static.thenounproject.com/png/2294984-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1911" y="1066800"/>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38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819605"/>
            <a:ext cx="8229600" cy="990600"/>
          </a:xfrm>
        </p:spPr>
        <p:txBody>
          <a:bodyPr/>
          <a:lstStyle/>
          <a:p>
            <a:r>
              <a:rPr lang="en-US" dirty="0" smtClean="0"/>
              <a:t>Locations &amp; Events</a:t>
            </a:r>
            <a:endParaRPr lang="en-US" dirty="0"/>
          </a:p>
        </p:txBody>
      </p:sp>
      <p:sp>
        <p:nvSpPr>
          <p:cNvPr id="4" name="TextBox 3"/>
          <p:cNvSpPr txBox="1"/>
          <p:nvPr/>
        </p:nvSpPr>
        <p:spPr>
          <a:xfrm>
            <a:off x="3886200" y="453342"/>
            <a:ext cx="1343891" cy="276999"/>
          </a:xfrm>
          <a:prstGeom prst="rect">
            <a:avLst/>
          </a:prstGeom>
          <a:noFill/>
        </p:spPr>
        <p:txBody>
          <a:bodyPr wrap="square" rtlCol="0">
            <a:spAutoFit/>
          </a:bodyPr>
          <a:lstStyle/>
          <a:p>
            <a:r>
              <a:rPr lang="en-US" sz="1200" dirty="0" smtClean="0"/>
              <a:t>Location &amp; Events</a:t>
            </a:r>
            <a:endParaRPr lang="en-US" sz="1200" dirty="0"/>
          </a:p>
        </p:txBody>
      </p:sp>
      <p:sp>
        <p:nvSpPr>
          <p:cNvPr id="5" name="TextBox 4"/>
          <p:cNvSpPr txBox="1"/>
          <p:nvPr/>
        </p:nvSpPr>
        <p:spPr>
          <a:xfrm>
            <a:off x="7772400" y="415637"/>
            <a:ext cx="1219200" cy="369332"/>
          </a:xfrm>
          <a:prstGeom prst="rect">
            <a:avLst/>
          </a:prstGeom>
          <a:noFill/>
        </p:spPr>
        <p:txBody>
          <a:bodyPr wrap="square" rtlCol="0">
            <a:spAutoFit/>
          </a:bodyPr>
          <a:lstStyle/>
          <a:p>
            <a:r>
              <a:rPr lang="en-US" dirty="0" smtClean="0"/>
              <a:t>Sign in</a:t>
            </a:r>
            <a:endParaRPr lang="en-US" dirty="0"/>
          </a:p>
        </p:txBody>
      </p:sp>
      <p:sp>
        <p:nvSpPr>
          <p:cNvPr id="6" name="TextBox 5"/>
          <p:cNvSpPr txBox="1"/>
          <p:nvPr/>
        </p:nvSpPr>
        <p:spPr>
          <a:xfrm>
            <a:off x="6591300" y="422564"/>
            <a:ext cx="1219200" cy="369332"/>
          </a:xfrm>
          <a:prstGeom prst="rect">
            <a:avLst/>
          </a:prstGeom>
          <a:noFill/>
        </p:spPr>
        <p:txBody>
          <a:bodyPr wrap="square" rtlCol="0">
            <a:spAutoFit/>
          </a:bodyPr>
          <a:lstStyle/>
          <a:p>
            <a:r>
              <a:rPr lang="en-US" dirty="0" smtClean="0"/>
              <a:t>Contact </a:t>
            </a:r>
            <a:endParaRPr lang="en-US" dirty="0"/>
          </a:p>
        </p:txBody>
      </p:sp>
      <p:sp>
        <p:nvSpPr>
          <p:cNvPr id="7" name="TextBox 6"/>
          <p:cNvSpPr txBox="1"/>
          <p:nvPr/>
        </p:nvSpPr>
        <p:spPr>
          <a:xfrm>
            <a:off x="5250873" y="423355"/>
            <a:ext cx="1219200" cy="338554"/>
          </a:xfrm>
          <a:prstGeom prst="rect">
            <a:avLst/>
          </a:prstGeom>
          <a:noFill/>
        </p:spPr>
        <p:txBody>
          <a:bodyPr wrap="square" rtlCol="0">
            <a:spAutoFit/>
          </a:bodyPr>
          <a:lstStyle/>
          <a:p>
            <a:r>
              <a:rPr lang="en-US" sz="1600" dirty="0" smtClean="0"/>
              <a:t>About us</a:t>
            </a:r>
            <a:endParaRPr lang="en-US" sz="1600" dirty="0"/>
          </a:p>
        </p:txBody>
      </p:sp>
      <p:sp>
        <p:nvSpPr>
          <p:cNvPr id="8" name="TextBox 7"/>
          <p:cNvSpPr txBox="1"/>
          <p:nvPr/>
        </p:nvSpPr>
        <p:spPr>
          <a:xfrm>
            <a:off x="2673927" y="413267"/>
            <a:ext cx="1219200" cy="369332"/>
          </a:xfrm>
          <a:prstGeom prst="rect">
            <a:avLst/>
          </a:prstGeom>
          <a:noFill/>
        </p:spPr>
        <p:txBody>
          <a:bodyPr wrap="square" rtlCol="0">
            <a:spAutoFit/>
          </a:bodyPr>
          <a:lstStyle/>
          <a:p>
            <a:r>
              <a:rPr lang="en-US" dirty="0" smtClean="0"/>
              <a:t>Volunteer</a:t>
            </a:r>
            <a:endParaRPr lang="en-US" dirty="0"/>
          </a:p>
        </p:txBody>
      </p:sp>
      <p:sp>
        <p:nvSpPr>
          <p:cNvPr id="9" name="TextBox 8"/>
          <p:cNvSpPr txBox="1"/>
          <p:nvPr/>
        </p:nvSpPr>
        <p:spPr>
          <a:xfrm>
            <a:off x="235527" y="422564"/>
            <a:ext cx="1219200" cy="369332"/>
          </a:xfrm>
          <a:prstGeom prst="rect">
            <a:avLst/>
          </a:prstGeom>
          <a:noFill/>
        </p:spPr>
        <p:txBody>
          <a:bodyPr wrap="square" rtlCol="0">
            <a:spAutoFit/>
          </a:bodyPr>
          <a:lstStyle/>
          <a:p>
            <a:r>
              <a:rPr lang="en-US" dirty="0" smtClean="0"/>
              <a:t>Home</a:t>
            </a:r>
            <a:endParaRPr lang="en-US" dirty="0"/>
          </a:p>
        </p:txBody>
      </p:sp>
      <p:sp>
        <p:nvSpPr>
          <p:cNvPr id="10" name="TextBox 9"/>
          <p:cNvSpPr txBox="1"/>
          <p:nvPr/>
        </p:nvSpPr>
        <p:spPr>
          <a:xfrm>
            <a:off x="1143000" y="437952"/>
            <a:ext cx="1371600" cy="307777"/>
          </a:xfrm>
          <a:prstGeom prst="rect">
            <a:avLst/>
          </a:prstGeom>
          <a:noFill/>
        </p:spPr>
        <p:txBody>
          <a:bodyPr wrap="square" rtlCol="0">
            <a:spAutoFit/>
          </a:bodyPr>
          <a:lstStyle/>
          <a:p>
            <a:r>
              <a:rPr lang="en-US" sz="1400" dirty="0" smtClean="0"/>
              <a:t>Food Pick-Up</a:t>
            </a:r>
            <a:endParaRPr lang="en-US" sz="1400" dirty="0"/>
          </a:p>
        </p:txBody>
      </p:sp>
      <p:sp>
        <p:nvSpPr>
          <p:cNvPr id="11" name="Rectangle 10"/>
          <p:cNvSpPr/>
          <p:nvPr/>
        </p:nvSpPr>
        <p:spPr>
          <a:xfrm>
            <a:off x="6248400" y="2133600"/>
            <a:ext cx="2234047"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76109" y="5410200"/>
            <a:ext cx="2234047"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76109" y="3823855"/>
            <a:ext cx="2234047"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73927" y="2362200"/>
            <a:ext cx="3186546" cy="646331"/>
          </a:xfrm>
          <a:prstGeom prst="rect">
            <a:avLst/>
          </a:prstGeom>
          <a:noFill/>
        </p:spPr>
        <p:txBody>
          <a:bodyPr wrap="square" rtlCol="0">
            <a:spAutoFit/>
          </a:bodyPr>
          <a:lstStyle/>
          <a:p>
            <a:r>
              <a:rPr lang="en-US" dirty="0" smtClean="0"/>
              <a:t>Description and history of location</a:t>
            </a:r>
            <a:endParaRPr lang="en-US" dirty="0"/>
          </a:p>
        </p:txBody>
      </p:sp>
      <p:sp>
        <p:nvSpPr>
          <p:cNvPr id="15" name="TextBox 14"/>
          <p:cNvSpPr txBox="1"/>
          <p:nvPr/>
        </p:nvSpPr>
        <p:spPr>
          <a:xfrm>
            <a:off x="2701636" y="4148389"/>
            <a:ext cx="3186546" cy="646331"/>
          </a:xfrm>
          <a:prstGeom prst="rect">
            <a:avLst/>
          </a:prstGeom>
          <a:noFill/>
        </p:spPr>
        <p:txBody>
          <a:bodyPr wrap="square" rtlCol="0">
            <a:spAutoFit/>
          </a:bodyPr>
          <a:lstStyle/>
          <a:p>
            <a:r>
              <a:rPr lang="en-US" dirty="0" smtClean="0"/>
              <a:t>Alternative location and description.</a:t>
            </a:r>
            <a:endParaRPr lang="en-US" dirty="0"/>
          </a:p>
        </p:txBody>
      </p:sp>
      <p:sp>
        <p:nvSpPr>
          <p:cNvPr id="16" name="TextBox 15"/>
          <p:cNvSpPr txBox="1"/>
          <p:nvPr/>
        </p:nvSpPr>
        <p:spPr>
          <a:xfrm>
            <a:off x="2819400" y="5733686"/>
            <a:ext cx="3186546" cy="646331"/>
          </a:xfrm>
          <a:prstGeom prst="rect">
            <a:avLst/>
          </a:prstGeom>
          <a:noFill/>
        </p:spPr>
        <p:txBody>
          <a:bodyPr wrap="square" rtlCol="0">
            <a:spAutoFit/>
          </a:bodyPr>
          <a:lstStyle/>
          <a:p>
            <a:r>
              <a:rPr lang="en-US" dirty="0" smtClean="0"/>
              <a:t>Alternative location and description.</a:t>
            </a:r>
            <a:endParaRPr lang="en-US" dirty="0"/>
          </a:p>
        </p:txBody>
      </p:sp>
    </p:spTree>
    <p:extLst>
      <p:ext uri="{BB962C8B-B14F-4D97-AF65-F5344CB8AC3E}">
        <p14:creationId xmlns:p14="http://schemas.microsoft.com/office/powerpoint/2010/main" val="255643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143000"/>
          </a:xfrm>
        </p:spPr>
        <p:txBody>
          <a:bodyPr/>
          <a:lstStyle/>
          <a:p>
            <a:r>
              <a:rPr lang="en-US" dirty="0" smtClean="0"/>
              <a:t>About us</a:t>
            </a:r>
            <a:endParaRPr lang="en-US" dirty="0"/>
          </a:p>
        </p:txBody>
      </p:sp>
      <p:sp>
        <p:nvSpPr>
          <p:cNvPr id="4" name="TextBox 3"/>
          <p:cNvSpPr txBox="1"/>
          <p:nvPr/>
        </p:nvSpPr>
        <p:spPr>
          <a:xfrm>
            <a:off x="3886200" y="453342"/>
            <a:ext cx="1343891" cy="276999"/>
          </a:xfrm>
          <a:prstGeom prst="rect">
            <a:avLst/>
          </a:prstGeom>
          <a:noFill/>
        </p:spPr>
        <p:txBody>
          <a:bodyPr wrap="square" rtlCol="0">
            <a:spAutoFit/>
          </a:bodyPr>
          <a:lstStyle/>
          <a:p>
            <a:r>
              <a:rPr lang="en-US" sz="1200" dirty="0" smtClean="0"/>
              <a:t>Location &amp; Events</a:t>
            </a:r>
            <a:endParaRPr lang="en-US" sz="1200" dirty="0"/>
          </a:p>
        </p:txBody>
      </p:sp>
      <p:sp>
        <p:nvSpPr>
          <p:cNvPr id="5" name="TextBox 4"/>
          <p:cNvSpPr txBox="1"/>
          <p:nvPr/>
        </p:nvSpPr>
        <p:spPr>
          <a:xfrm>
            <a:off x="7772400" y="415637"/>
            <a:ext cx="1219200" cy="369332"/>
          </a:xfrm>
          <a:prstGeom prst="rect">
            <a:avLst/>
          </a:prstGeom>
          <a:noFill/>
        </p:spPr>
        <p:txBody>
          <a:bodyPr wrap="square" rtlCol="0">
            <a:spAutoFit/>
          </a:bodyPr>
          <a:lstStyle/>
          <a:p>
            <a:r>
              <a:rPr lang="en-US" dirty="0" smtClean="0"/>
              <a:t>Sign in</a:t>
            </a:r>
            <a:endParaRPr lang="en-US" dirty="0"/>
          </a:p>
        </p:txBody>
      </p:sp>
      <p:sp>
        <p:nvSpPr>
          <p:cNvPr id="6" name="TextBox 5"/>
          <p:cNvSpPr txBox="1"/>
          <p:nvPr/>
        </p:nvSpPr>
        <p:spPr>
          <a:xfrm>
            <a:off x="6591300" y="422564"/>
            <a:ext cx="1219200" cy="369332"/>
          </a:xfrm>
          <a:prstGeom prst="rect">
            <a:avLst/>
          </a:prstGeom>
          <a:noFill/>
        </p:spPr>
        <p:txBody>
          <a:bodyPr wrap="square" rtlCol="0">
            <a:spAutoFit/>
          </a:bodyPr>
          <a:lstStyle/>
          <a:p>
            <a:r>
              <a:rPr lang="en-US" dirty="0" smtClean="0"/>
              <a:t>Contact </a:t>
            </a:r>
            <a:endParaRPr lang="en-US" dirty="0"/>
          </a:p>
        </p:txBody>
      </p:sp>
      <p:sp>
        <p:nvSpPr>
          <p:cNvPr id="7" name="TextBox 6"/>
          <p:cNvSpPr txBox="1"/>
          <p:nvPr/>
        </p:nvSpPr>
        <p:spPr>
          <a:xfrm>
            <a:off x="5250873" y="423355"/>
            <a:ext cx="1219200" cy="338554"/>
          </a:xfrm>
          <a:prstGeom prst="rect">
            <a:avLst/>
          </a:prstGeom>
          <a:noFill/>
        </p:spPr>
        <p:txBody>
          <a:bodyPr wrap="square" rtlCol="0">
            <a:spAutoFit/>
          </a:bodyPr>
          <a:lstStyle/>
          <a:p>
            <a:r>
              <a:rPr lang="en-US" sz="1600" dirty="0" smtClean="0"/>
              <a:t>About us</a:t>
            </a:r>
            <a:endParaRPr lang="en-US" sz="1600" dirty="0"/>
          </a:p>
        </p:txBody>
      </p:sp>
      <p:sp>
        <p:nvSpPr>
          <p:cNvPr id="8" name="TextBox 7"/>
          <p:cNvSpPr txBox="1"/>
          <p:nvPr/>
        </p:nvSpPr>
        <p:spPr>
          <a:xfrm>
            <a:off x="2673927" y="413267"/>
            <a:ext cx="1219200" cy="369332"/>
          </a:xfrm>
          <a:prstGeom prst="rect">
            <a:avLst/>
          </a:prstGeom>
          <a:noFill/>
        </p:spPr>
        <p:txBody>
          <a:bodyPr wrap="square" rtlCol="0">
            <a:spAutoFit/>
          </a:bodyPr>
          <a:lstStyle/>
          <a:p>
            <a:r>
              <a:rPr lang="en-US" dirty="0" smtClean="0"/>
              <a:t>Volunteer</a:t>
            </a:r>
            <a:endParaRPr lang="en-US" dirty="0"/>
          </a:p>
        </p:txBody>
      </p:sp>
      <p:sp>
        <p:nvSpPr>
          <p:cNvPr id="9" name="TextBox 8"/>
          <p:cNvSpPr txBox="1"/>
          <p:nvPr/>
        </p:nvSpPr>
        <p:spPr>
          <a:xfrm>
            <a:off x="235527" y="422564"/>
            <a:ext cx="1219200" cy="369332"/>
          </a:xfrm>
          <a:prstGeom prst="rect">
            <a:avLst/>
          </a:prstGeom>
          <a:noFill/>
        </p:spPr>
        <p:txBody>
          <a:bodyPr wrap="square" rtlCol="0">
            <a:spAutoFit/>
          </a:bodyPr>
          <a:lstStyle/>
          <a:p>
            <a:r>
              <a:rPr lang="en-US" dirty="0" smtClean="0"/>
              <a:t>Home</a:t>
            </a:r>
            <a:endParaRPr lang="en-US" dirty="0"/>
          </a:p>
        </p:txBody>
      </p:sp>
      <p:sp>
        <p:nvSpPr>
          <p:cNvPr id="10" name="TextBox 9"/>
          <p:cNvSpPr txBox="1"/>
          <p:nvPr/>
        </p:nvSpPr>
        <p:spPr>
          <a:xfrm>
            <a:off x="1143000" y="437952"/>
            <a:ext cx="1371600" cy="307777"/>
          </a:xfrm>
          <a:prstGeom prst="rect">
            <a:avLst/>
          </a:prstGeom>
          <a:noFill/>
        </p:spPr>
        <p:txBody>
          <a:bodyPr wrap="square" rtlCol="0">
            <a:spAutoFit/>
          </a:bodyPr>
          <a:lstStyle/>
          <a:p>
            <a:r>
              <a:rPr lang="en-US" sz="1400" dirty="0" smtClean="0"/>
              <a:t>Food Pick-Up</a:t>
            </a:r>
            <a:endParaRPr lang="en-US" sz="1400" dirty="0"/>
          </a:p>
        </p:txBody>
      </p:sp>
    </p:spTree>
    <p:extLst>
      <p:ext uri="{BB962C8B-B14F-4D97-AF65-F5344CB8AC3E}">
        <p14:creationId xmlns:p14="http://schemas.microsoft.com/office/powerpoint/2010/main" val="140252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1143000"/>
            <a:ext cx="8229600" cy="1143000"/>
          </a:xfrm>
        </p:spPr>
        <p:txBody>
          <a:bodyPr/>
          <a:lstStyle/>
          <a:p>
            <a:r>
              <a:rPr lang="en-US" dirty="0" smtClean="0"/>
              <a:t>Contact</a:t>
            </a:r>
            <a:endParaRPr lang="en-US" dirty="0"/>
          </a:p>
        </p:txBody>
      </p:sp>
      <p:sp>
        <p:nvSpPr>
          <p:cNvPr id="5" name="TextBox 4"/>
          <p:cNvSpPr txBox="1"/>
          <p:nvPr/>
        </p:nvSpPr>
        <p:spPr>
          <a:xfrm>
            <a:off x="3886200" y="453342"/>
            <a:ext cx="1343891" cy="276999"/>
          </a:xfrm>
          <a:prstGeom prst="rect">
            <a:avLst/>
          </a:prstGeom>
          <a:noFill/>
        </p:spPr>
        <p:txBody>
          <a:bodyPr wrap="square" rtlCol="0">
            <a:spAutoFit/>
          </a:bodyPr>
          <a:lstStyle/>
          <a:p>
            <a:r>
              <a:rPr lang="en-US" sz="1200" dirty="0" smtClean="0"/>
              <a:t>Location &amp; Events</a:t>
            </a:r>
            <a:endParaRPr lang="en-US" sz="1200" dirty="0"/>
          </a:p>
        </p:txBody>
      </p:sp>
      <p:sp>
        <p:nvSpPr>
          <p:cNvPr id="6" name="TextBox 5"/>
          <p:cNvSpPr txBox="1"/>
          <p:nvPr/>
        </p:nvSpPr>
        <p:spPr>
          <a:xfrm>
            <a:off x="6591300" y="422564"/>
            <a:ext cx="1219200" cy="369332"/>
          </a:xfrm>
          <a:prstGeom prst="rect">
            <a:avLst/>
          </a:prstGeom>
          <a:noFill/>
        </p:spPr>
        <p:txBody>
          <a:bodyPr wrap="square" rtlCol="0">
            <a:spAutoFit/>
          </a:bodyPr>
          <a:lstStyle/>
          <a:p>
            <a:r>
              <a:rPr lang="en-US" dirty="0" smtClean="0"/>
              <a:t>Contact </a:t>
            </a:r>
            <a:endParaRPr lang="en-US" dirty="0"/>
          </a:p>
        </p:txBody>
      </p:sp>
      <p:sp>
        <p:nvSpPr>
          <p:cNvPr id="7" name="TextBox 6"/>
          <p:cNvSpPr txBox="1"/>
          <p:nvPr/>
        </p:nvSpPr>
        <p:spPr>
          <a:xfrm>
            <a:off x="5250873" y="423355"/>
            <a:ext cx="1219200" cy="338554"/>
          </a:xfrm>
          <a:prstGeom prst="rect">
            <a:avLst/>
          </a:prstGeom>
          <a:noFill/>
        </p:spPr>
        <p:txBody>
          <a:bodyPr wrap="square" rtlCol="0">
            <a:spAutoFit/>
          </a:bodyPr>
          <a:lstStyle/>
          <a:p>
            <a:r>
              <a:rPr lang="en-US" sz="1600" dirty="0" smtClean="0"/>
              <a:t>About us</a:t>
            </a:r>
            <a:endParaRPr lang="en-US" sz="1600" dirty="0"/>
          </a:p>
        </p:txBody>
      </p:sp>
      <p:sp>
        <p:nvSpPr>
          <p:cNvPr id="8" name="TextBox 7"/>
          <p:cNvSpPr txBox="1"/>
          <p:nvPr/>
        </p:nvSpPr>
        <p:spPr>
          <a:xfrm>
            <a:off x="2673927" y="413267"/>
            <a:ext cx="1219200" cy="369332"/>
          </a:xfrm>
          <a:prstGeom prst="rect">
            <a:avLst/>
          </a:prstGeom>
          <a:noFill/>
        </p:spPr>
        <p:txBody>
          <a:bodyPr wrap="square" rtlCol="0">
            <a:spAutoFit/>
          </a:bodyPr>
          <a:lstStyle/>
          <a:p>
            <a:r>
              <a:rPr lang="en-US" dirty="0" smtClean="0"/>
              <a:t>Volunteer</a:t>
            </a:r>
            <a:endParaRPr lang="en-US" dirty="0"/>
          </a:p>
        </p:txBody>
      </p:sp>
      <p:sp>
        <p:nvSpPr>
          <p:cNvPr id="9" name="TextBox 8"/>
          <p:cNvSpPr txBox="1"/>
          <p:nvPr/>
        </p:nvSpPr>
        <p:spPr>
          <a:xfrm>
            <a:off x="235527" y="422564"/>
            <a:ext cx="1219200" cy="369332"/>
          </a:xfrm>
          <a:prstGeom prst="rect">
            <a:avLst/>
          </a:prstGeom>
          <a:noFill/>
        </p:spPr>
        <p:txBody>
          <a:bodyPr wrap="square" rtlCol="0">
            <a:spAutoFit/>
          </a:bodyPr>
          <a:lstStyle/>
          <a:p>
            <a:r>
              <a:rPr lang="en-US" dirty="0" smtClean="0"/>
              <a:t>Home</a:t>
            </a:r>
            <a:endParaRPr lang="en-US" dirty="0"/>
          </a:p>
        </p:txBody>
      </p:sp>
      <p:sp>
        <p:nvSpPr>
          <p:cNvPr id="10" name="TextBox 9"/>
          <p:cNvSpPr txBox="1"/>
          <p:nvPr/>
        </p:nvSpPr>
        <p:spPr>
          <a:xfrm>
            <a:off x="1143000" y="437952"/>
            <a:ext cx="1371600" cy="307777"/>
          </a:xfrm>
          <a:prstGeom prst="rect">
            <a:avLst/>
          </a:prstGeom>
          <a:noFill/>
        </p:spPr>
        <p:txBody>
          <a:bodyPr wrap="square" rtlCol="0">
            <a:spAutoFit/>
          </a:bodyPr>
          <a:lstStyle/>
          <a:p>
            <a:r>
              <a:rPr lang="en-US" sz="1400" dirty="0" smtClean="0"/>
              <a:t>Food Pick-Up</a:t>
            </a:r>
            <a:endParaRPr lang="en-US" sz="1400" dirty="0"/>
          </a:p>
        </p:txBody>
      </p:sp>
      <p:sp>
        <p:nvSpPr>
          <p:cNvPr id="11" name="TextBox 10"/>
          <p:cNvSpPr txBox="1"/>
          <p:nvPr/>
        </p:nvSpPr>
        <p:spPr>
          <a:xfrm>
            <a:off x="533400" y="2286000"/>
            <a:ext cx="2750127" cy="1754326"/>
          </a:xfrm>
          <a:prstGeom prst="rect">
            <a:avLst/>
          </a:prstGeom>
          <a:noFill/>
        </p:spPr>
        <p:txBody>
          <a:bodyPr wrap="square" rtlCol="0">
            <a:spAutoFit/>
          </a:bodyPr>
          <a:lstStyle/>
          <a:p>
            <a:r>
              <a:rPr lang="en-US" b="1" dirty="0" smtClean="0"/>
              <a:t>Temple Salem</a:t>
            </a:r>
          </a:p>
          <a:p>
            <a:r>
              <a:rPr lang="en-US" b="1" dirty="0" smtClean="0"/>
              <a:t>Address</a:t>
            </a:r>
            <a:r>
              <a:rPr lang="en-US" b="1" dirty="0"/>
              <a:t>: </a:t>
            </a:r>
            <a:r>
              <a:rPr lang="en-US" dirty="0"/>
              <a:t>222 Woodrow Ave, Dorchester Center, MA </a:t>
            </a:r>
            <a:r>
              <a:rPr lang="en-US" dirty="0" smtClean="0"/>
              <a:t>02124</a:t>
            </a:r>
            <a:endParaRPr lang="en-US" dirty="0"/>
          </a:p>
          <a:p>
            <a:r>
              <a:rPr lang="en-US" b="1" dirty="0"/>
              <a:t>Phone: </a:t>
            </a:r>
            <a:r>
              <a:rPr lang="en-US" dirty="0"/>
              <a:t>(617) </a:t>
            </a:r>
            <a:r>
              <a:rPr lang="en-US" dirty="0" smtClean="0"/>
              <a:t>288-8845</a:t>
            </a:r>
          </a:p>
          <a:p>
            <a:endParaRPr lang="en-US" dirty="0"/>
          </a:p>
        </p:txBody>
      </p:sp>
      <p:sp>
        <p:nvSpPr>
          <p:cNvPr id="13" name="TextBox 12"/>
          <p:cNvSpPr txBox="1"/>
          <p:nvPr/>
        </p:nvSpPr>
        <p:spPr>
          <a:xfrm>
            <a:off x="453736" y="4357255"/>
            <a:ext cx="2750127" cy="923330"/>
          </a:xfrm>
          <a:prstGeom prst="rect">
            <a:avLst/>
          </a:prstGeom>
          <a:noFill/>
        </p:spPr>
        <p:txBody>
          <a:bodyPr wrap="square" rtlCol="0">
            <a:spAutoFit/>
          </a:bodyPr>
          <a:lstStyle/>
          <a:p>
            <a:r>
              <a:rPr lang="en-US" dirty="0" smtClean="0"/>
              <a:t>James </a:t>
            </a:r>
            <a:r>
              <a:rPr lang="en-US" dirty="0" err="1" smtClean="0"/>
              <a:t>Anselme</a:t>
            </a:r>
            <a:endParaRPr lang="en-US" dirty="0" smtClean="0"/>
          </a:p>
          <a:p>
            <a:r>
              <a:rPr lang="en-US" i="1" dirty="0" smtClean="0"/>
              <a:t>Food pantry coordinator</a:t>
            </a:r>
          </a:p>
          <a:p>
            <a:r>
              <a:rPr lang="en-US" dirty="0" smtClean="0"/>
              <a:t>617-870-4440</a:t>
            </a:r>
            <a:endParaRPr lang="en-US" dirty="0"/>
          </a:p>
        </p:txBody>
      </p:sp>
      <p:sp>
        <p:nvSpPr>
          <p:cNvPr id="14" name="TextBox 13"/>
          <p:cNvSpPr txBox="1"/>
          <p:nvPr/>
        </p:nvSpPr>
        <p:spPr>
          <a:xfrm>
            <a:off x="3733800" y="3886200"/>
            <a:ext cx="5178137" cy="646331"/>
          </a:xfrm>
          <a:prstGeom prst="rect">
            <a:avLst/>
          </a:prstGeom>
          <a:noFill/>
        </p:spPr>
        <p:txBody>
          <a:bodyPr wrap="square" rtlCol="0">
            <a:spAutoFit/>
          </a:bodyPr>
          <a:lstStyle/>
          <a:p>
            <a:r>
              <a:rPr lang="en-US" dirty="0" smtClean="0"/>
              <a:t>Please email us at </a:t>
            </a:r>
            <a:r>
              <a:rPr lang="en-US" dirty="0" smtClean="0">
                <a:hlinkClick r:id="rId2"/>
              </a:rPr>
              <a:t>blahblah@templaesalem.com</a:t>
            </a:r>
            <a:r>
              <a:rPr lang="en-US" dirty="0" smtClean="0"/>
              <a:t> for any suggestions , ideas and feedback</a:t>
            </a:r>
            <a:endParaRPr lang="en-US" dirty="0"/>
          </a:p>
        </p:txBody>
      </p:sp>
    </p:spTree>
    <p:extLst>
      <p:ext uri="{BB962C8B-B14F-4D97-AF65-F5344CB8AC3E}">
        <p14:creationId xmlns:p14="http://schemas.microsoft.com/office/powerpoint/2010/main" val="345371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5334000" cy="1143000"/>
          </a:xfrm>
        </p:spPr>
        <p:txBody>
          <a:bodyPr/>
          <a:lstStyle/>
          <a:p>
            <a:r>
              <a:rPr lang="en-US" dirty="0" smtClean="0"/>
              <a:t>Sign in</a:t>
            </a:r>
            <a:endParaRPr lang="en-US" dirty="0"/>
          </a:p>
        </p:txBody>
      </p:sp>
      <p:sp>
        <p:nvSpPr>
          <p:cNvPr id="4" name="Rectangle 3"/>
          <p:cNvSpPr/>
          <p:nvPr/>
        </p:nvSpPr>
        <p:spPr>
          <a:xfrm>
            <a:off x="533400" y="1733550"/>
            <a:ext cx="3505200" cy="3429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Already a member</a:t>
            </a:r>
          </a:p>
          <a:p>
            <a:pPr algn="ctr"/>
            <a:endParaRPr lang="en-US" dirty="0"/>
          </a:p>
          <a:p>
            <a:pPr algn="ctr"/>
            <a:r>
              <a:rPr lang="en-US" dirty="0" smtClean="0"/>
              <a:t>Login</a:t>
            </a:r>
          </a:p>
          <a:p>
            <a:pPr algn="ctr"/>
            <a:endParaRPr lang="en-US" dirty="0" smtClean="0"/>
          </a:p>
          <a:p>
            <a:pPr algn="ctr"/>
            <a:r>
              <a:rPr lang="en-US" dirty="0" smtClean="0"/>
              <a:t>Username </a:t>
            </a:r>
          </a:p>
          <a:p>
            <a:pPr algn="ctr"/>
            <a:r>
              <a:rPr lang="en-US" dirty="0" smtClean="0"/>
              <a:t>Password</a:t>
            </a:r>
          </a:p>
          <a:p>
            <a:pPr algn="ctr"/>
            <a:endParaRPr lang="en-US" dirty="0"/>
          </a:p>
          <a:p>
            <a:pPr algn="ctr"/>
            <a:endParaRPr lang="en-US" dirty="0" smtClean="0"/>
          </a:p>
          <a:p>
            <a:pPr algn="ctr"/>
            <a:endParaRPr lang="en-US" dirty="0"/>
          </a:p>
          <a:p>
            <a:pPr algn="ctr"/>
            <a:endParaRPr lang="en-US" dirty="0"/>
          </a:p>
        </p:txBody>
      </p:sp>
      <p:sp>
        <p:nvSpPr>
          <p:cNvPr id="5" name="Frame 4"/>
          <p:cNvSpPr/>
          <p:nvPr/>
        </p:nvSpPr>
        <p:spPr>
          <a:xfrm>
            <a:off x="2895600" y="3200400"/>
            <a:ext cx="990600" cy="1905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2895600" y="3472295"/>
            <a:ext cx="990600" cy="1905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4495800" y="1676400"/>
            <a:ext cx="3505200" cy="3429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Not a member</a:t>
            </a:r>
          </a:p>
          <a:p>
            <a:pPr algn="ctr"/>
            <a:r>
              <a:rPr lang="en-US" dirty="0" smtClean="0"/>
              <a:t>Signup</a:t>
            </a:r>
            <a:endParaRPr lang="en-US" dirty="0"/>
          </a:p>
          <a:p>
            <a:pPr algn="ctr"/>
            <a:r>
              <a:rPr lang="en-US" dirty="0" smtClean="0"/>
              <a:t>Create an Account</a:t>
            </a:r>
            <a:endParaRPr lang="en-US" dirty="0"/>
          </a:p>
          <a:p>
            <a:pPr algn="ctr"/>
            <a:endParaRPr lang="en-US" dirty="0" smtClean="0"/>
          </a:p>
          <a:p>
            <a:pPr algn="ctr"/>
            <a:endParaRPr lang="en-US" dirty="0"/>
          </a:p>
          <a:p>
            <a:pPr algn="ctr"/>
            <a:endParaRPr lang="en-US" dirty="0"/>
          </a:p>
        </p:txBody>
      </p:sp>
      <p:sp>
        <p:nvSpPr>
          <p:cNvPr id="8" name="TextBox 7"/>
          <p:cNvSpPr txBox="1"/>
          <p:nvPr/>
        </p:nvSpPr>
        <p:spPr>
          <a:xfrm>
            <a:off x="2667000" y="5486400"/>
            <a:ext cx="3733800" cy="461665"/>
          </a:xfrm>
          <a:prstGeom prst="rect">
            <a:avLst/>
          </a:prstGeom>
          <a:noFill/>
        </p:spPr>
        <p:txBody>
          <a:bodyPr wrap="square" rtlCol="0">
            <a:spAutoFit/>
          </a:bodyPr>
          <a:lstStyle/>
          <a:p>
            <a:r>
              <a:rPr lang="en-US" sz="1200" i="1" dirty="0" smtClean="0"/>
              <a:t>*These will be 2 </a:t>
            </a:r>
            <a:r>
              <a:rPr lang="en-US" sz="1200" i="1" dirty="0" err="1" smtClean="0"/>
              <a:t>sepreate</a:t>
            </a:r>
            <a:r>
              <a:rPr lang="en-US" sz="1200" i="1" dirty="0" smtClean="0"/>
              <a:t> boxes that will prompt on screen for the user to enter information.*</a:t>
            </a:r>
            <a:endParaRPr lang="en-US" sz="1200" i="1" dirty="0"/>
          </a:p>
        </p:txBody>
      </p:sp>
    </p:spTree>
    <p:extLst>
      <p:ext uri="{BB962C8B-B14F-4D97-AF65-F5344CB8AC3E}">
        <p14:creationId xmlns:p14="http://schemas.microsoft.com/office/powerpoint/2010/main" val="3508482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5439</TotalTime>
  <Words>463</Words>
  <Application>Microsoft Office PowerPoint</Application>
  <PresentationFormat>On-screen Show (4:3)</PresentationFormat>
  <Paragraphs>106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FoodUBank Servicing one community at a time</vt:lpstr>
      <vt:lpstr>PowerPoint Presentation</vt:lpstr>
      <vt:lpstr>Food Pick-up</vt:lpstr>
      <vt:lpstr>Home delivery</vt:lpstr>
      <vt:lpstr>Volunteer</vt:lpstr>
      <vt:lpstr>Locations &amp; Events</vt:lpstr>
      <vt:lpstr>About us</vt:lpstr>
      <vt:lpstr>Contact</vt:lpstr>
      <vt:lpstr>Sign 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FoodUBank servicing one community at a time</dc:title>
  <dc:creator>Andylouisjean</dc:creator>
  <cp:lastModifiedBy>Andylouisjean</cp:lastModifiedBy>
  <cp:revision>28</cp:revision>
  <dcterms:created xsi:type="dcterms:W3CDTF">2020-04-11T03:08:01Z</dcterms:created>
  <dcterms:modified xsi:type="dcterms:W3CDTF">2020-05-04T12:18:01Z</dcterms:modified>
</cp:coreProperties>
</file>