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AC8AAC-FCBC-4ABA-A16B-EBD235E2567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08E49D-192E-48DC-976F-65EF2AF8A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d-louis-jean-6a61b4119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andylouisjean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github.com/ALJUn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7772400" cy="1470025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u="sng" dirty="0" err="1" smtClean="0">
                <a:latin typeface="Imprint MT Shadow" pitchFamily="82" charset="0"/>
              </a:rPr>
              <a:t>FoodUBank</a:t>
            </a:r>
            <a:endParaRPr lang="en-US" u="sng" dirty="0">
              <a:latin typeface="Imprint MT Shadow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72508"/>
            <a:ext cx="6553200" cy="2590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Andy </a:t>
            </a:r>
            <a:r>
              <a:rPr lang="en-US" dirty="0" smtClean="0"/>
              <a:t>Louis Jean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</a:p>
          <a:p>
            <a:r>
              <a:rPr lang="en-US" dirty="0" smtClean="0">
                <a:hlinkClick r:id="rId2"/>
              </a:rPr>
              <a:t>andylouisjean@gmail.com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linkedin</a:t>
            </a: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hlinkClick r:id="rId3"/>
              </a:rPr>
              <a:t>https://www.linkedin.com/in/and-louis-jean-6a61b4119</a:t>
            </a:r>
            <a:endParaRPr lang="en-US" dirty="0" smtClean="0"/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hlinkClick r:id="rId4"/>
              </a:rPr>
              <a:t>https://github.com/ALJUnion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Andylouisjean\Desktop\FOOD-PANTRY-PERSONAL-PROJECT\public\images\familyTab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7467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y food banks are so overwhelmed right now | MNN - Mother Natur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6096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Team, Friendship, Group, Han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2604076"/>
            <a:ext cx="2619375" cy="17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295400"/>
            <a:ext cx="449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"Servicing one community at a time"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1453</TotalTime>
  <Words>21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  FoodUBank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Andylouisjean</dc:creator>
  <cp:lastModifiedBy>Andylouisjean</cp:lastModifiedBy>
  <cp:revision>8</cp:revision>
  <dcterms:created xsi:type="dcterms:W3CDTF">2020-06-08T23:06:10Z</dcterms:created>
  <dcterms:modified xsi:type="dcterms:W3CDTF">2020-06-12T00:36:21Z</dcterms:modified>
</cp:coreProperties>
</file>