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6" r:id="rId8"/>
    <p:sldId id="260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1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05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1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28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00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35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6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90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4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427B-2A1B-4224-A5EC-6266DDD9AD08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4E2-1569-47BD-A966-AE5AD196F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6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Проектная работа </a:t>
            </a:r>
            <a:r>
              <a:rPr lang="ru-RU" b="1" dirty="0" err="1" smtClean="0"/>
              <a:t>Яндекс.Лицей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>по теме: </a:t>
            </a:r>
            <a:r>
              <a:rPr lang="en-US" i="1" dirty="0" smtClean="0"/>
              <a:t>“</a:t>
            </a:r>
            <a:r>
              <a:rPr lang="en-US" i="1" dirty="0" err="1" smtClean="0"/>
              <a:t>Pygame</a:t>
            </a:r>
            <a:r>
              <a:rPr lang="en-US" i="1" dirty="0" smtClean="0"/>
              <a:t>”</a:t>
            </a:r>
            <a:r>
              <a:rPr lang="ru-RU" i="1" dirty="0" smtClean="0"/>
              <a:t>.</a:t>
            </a:r>
            <a:endParaRPr lang="ru-RU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880" y="5373216"/>
            <a:ext cx="5652120" cy="1484784"/>
          </a:xfrm>
        </p:spPr>
        <p:txBody>
          <a:bodyPr/>
          <a:lstStyle/>
          <a:p>
            <a:r>
              <a:rPr lang="ru-RU" dirty="0" smtClean="0"/>
              <a:t>Подготовил – Максим Киршин</a:t>
            </a:r>
          </a:p>
          <a:p>
            <a:r>
              <a:rPr lang="ru-RU" dirty="0" smtClean="0"/>
              <a:t>Январь 2020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42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Враги.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опасный враг это – Дракон Маг.</a:t>
            </a:r>
          </a:p>
          <a:p>
            <a:r>
              <a:rPr lang="ru-RU" sz="2800" dirty="0" smtClean="0"/>
              <a:t>Характеристики: </a:t>
            </a:r>
            <a:r>
              <a:rPr lang="ru-RU" sz="2800" dirty="0" smtClean="0"/>
              <a:t>Урон = 4, скорость = 0, кол-во здоровья = 50</a:t>
            </a:r>
            <a:r>
              <a:rPr lang="en-US" sz="2800" dirty="0" smtClean="0"/>
              <a:t>, </a:t>
            </a:r>
            <a:r>
              <a:rPr lang="ru-RU" sz="2800" dirty="0" smtClean="0"/>
              <a:t>дальность обзора = 8 (после встречи с игроком -- 13).</a:t>
            </a:r>
          </a:p>
          <a:p>
            <a:pPr marL="0" indent="0">
              <a:buNone/>
            </a:pPr>
            <a:r>
              <a:rPr lang="ru-RU" sz="2800" dirty="0" smtClean="0"/>
              <a:t>Дракон неподвижная цель,</a:t>
            </a:r>
          </a:p>
          <a:p>
            <a:pPr marL="0" indent="0">
              <a:buNone/>
            </a:pPr>
            <a:r>
              <a:rPr lang="ru-RU" sz="2800" dirty="0" smtClean="0"/>
              <a:t>но при это имеет </a:t>
            </a:r>
          </a:p>
          <a:p>
            <a:pPr marL="0" indent="0">
              <a:buNone/>
            </a:pPr>
            <a:r>
              <a:rPr lang="ru-RU" sz="2800" dirty="0" err="1" smtClean="0"/>
              <a:t>дальнебойную</a:t>
            </a:r>
            <a:r>
              <a:rPr lang="ru-RU" sz="2800" dirty="0" smtClean="0"/>
              <a:t> атаку.</a:t>
            </a:r>
          </a:p>
          <a:p>
            <a:pPr marL="0" indent="0">
              <a:buNone/>
            </a:pPr>
            <a:r>
              <a:rPr lang="ru-RU" sz="2800" dirty="0" smtClean="0"/>
              <a:t>Без подготовки дракона </a:t>
            </a:r>
          </a:p>
          <a:p>
            <a:pPr marL="0" indent="0">
              <a:buNone/>
            </a:pPr>
            <a:r>
              <a:rPr lang="ru-RU" sz="2800" dirty="0" smtClean="0"/>
              <a:t>убить трудно.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 descr="C:\Users\Good Archer\Desktop\Screenshot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84984"/>
            <a:ext cx="364991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9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Руны.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есть механика рун, которые помогают игроку</a:t>
            </a:r>
          </a:p>
          <a:p>
            <a:r>
              <a:rPr lang="ru-RU" dirty="0" smtClean="0"/>
              <a:t>Когда герой на них наступают, то они дают случайный эффект.</a:t>
            </a:r>
          </a:p>
          <a:p>
            <a:r>
              <a:rPr lang="ru-RU" dirty="0" smtClean="0"/>
              <a:t>Эффекты могут быть </a:t>
            </a:r>
          </a:p>
          <a:p>
            <a:pPr marL="0" indent="0">
              <a:buNone/>
            </a:pPr>
            <a:r>
              <a:rPr lang="ru-RU" dirty="0" smtClean="0"/>
              <a:t>следующие: </a:t>
            </a:r>
            <a:r>
              <a:rPr lang="ru-RU" dirty="0" err="1" smtClean="0"/>
              <a:t>хп</a:t>
            </a:r>
            <a:r>
              <a:rPr lang="ru-RU" dirty="0" smtClean="0"/>
              <a:t>, </a:t>
            </a:r>
            <a:r>
              <a:rPr lang="ru-RU" dirty="0" err="1" smtClean="0"/>
              <a:t>мп</a:t>
            </a:r>
            <a:r>
              <a:rPr lang="ru-RU" dirty="0" smtClean="0"/>
              <a:t>, урон,</a:t>
            </a:r>
          </a:p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ол-во духов, скорость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6146" name="Picture 2" descr="C:\Users\Good Archer\Desktop\Screenshot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73016"/>
            <a:ext cx="2591619" cy="239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7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Реализованные механики.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При смерти выходит экран с оповещение о конце игры, после игра закрывается</a:t>
            </a:r>
          </a:p>
          <a:p>
            <a:r>
              <a:rPr lang="ru-RU" sz="2400" dirty="0" smtClean="0"/>
              <a:t>При прохождении всех уровней выходит окно с поздравлением о победе(после игра закроется).</a:t>
            </a:r>
          </a:p>
          <a:p>
            <a:r>
              <a:rPr lang="ru-RU" sz="2400" dirty="0" smtClean="0"/>
              <a:t>Анимации движения и атаки врагов.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192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играете за чернокнижника цель, которого убить всех на своем пути.</a:t>
            </a:r>
          </a:p>
        </p:txBody>
      </p:sp>
      <p:pic>
        <p:nvPicPr>
          <p:cNvPr id="1026" name="Picture 2" descr="C:\Users\Good Archer\Desktop\Screenshot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552" y="2889250"/>
            <a:ext cx="2873375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4513" y="5580063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Скриншот из игры.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5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жанром</a:t>
            </a:r>
            <a:r>
              <a:rPr lang="en-US" dirty="0" smtClean="0"/>
              <a:t> “</a:t>
            </a:r>
            <a:r>
              <a:rPr lang="ru-RU" dirty="0" smtClean="0"/>
              <a:t>вид с вверху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Для управления используются стрелки.</a:t>
            </a:r>
          </a:p>
          <a:p>
            <a:r>
              <a:rPr lang="ru-RU" dirty="0" smtClean="0"/>
              <a:t>Для особых способностей </a:t>
            </a:r>
            <a:r>
              <a:rPr lang="ru-RU" dirty="0"/>
              <a:t>и</a:t>
            </a:r>
            <a:r>
              <a:rPr lang="ru-RU" dirty="0" smtClean="0"/>
              <a:t>спользуются кнопки </a:t>
            </a:r>
            <a:r>
              <a:rPr lang="en-US" dirty="0" smtClean="0"/>
              <a:t>“z”, “x”, “c”.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1372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Герой.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Главный Герой – чернокнижник, владеющий темной магией, и некоторыми характеристиками.</a:t>
            </a:r>
          </a:p>
          <a:p>
            <a:r>
              <a:rPr lang="ru-RU" dirty="0" smtClean="0"/>
              <a:t>Основные навыки героя это – испустить заряд магии, оживить дух мертвого, ускориться на недолгое время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32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Герой.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Так же, герой обладает следующими характеристиками: кол-во единиц здоровья, магии</a:t>
            </a:r>
            <a:r>
              <a:rPr lang="en-US" sz="2800" dirty="0" smtClean="0"/>
              <a:t>; </a:t>
            </a:r>
            <a:r>
              <a:rPr lang="ru-RU" sz="2800" dirty="0" smtClean="0"/>
              <a:t>скоростью передвижения, уроном, и количеством одновременно живых прислужников</a:t>
            </a:r>
          </a:p>
          <a:p>
            <a:r>
              <a:rPr lang="ru-RU" sz="2800" dirty="0" smtClean="0"/>
              <a:t>В игре это отображается так:</a:t>
            </a:r>
          </a:p>
        </p:txBody>
      </p:sp>
      <p:pic>
        <p:nvPicPr>
          <p:cNvPr id="2050" name="Picture 2" descr="C:\Users\Good Archer\Desktop\Screenshot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9080"/>
            <a:ext cx="678151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2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Способности Героя.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Первая способность позволяет выпустить сгусток магии, который наносит урон.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Вторая способность позволяет на время увеличить свою скорость передвижения на 4.</a:t>
            </a:r>
          </a:p>
          <a:p>
            <a:endParaRPr lang="ru-RU" dirty="0"/>
          </a:p>
        </p:txBody>
      </p:sp>
      <p:pic>
        <p:nvPicPr>
          <p:cNvPr id="8194" name="Picture 2" descr="C:\Users\Good Archer\Desktop\Screenshot_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19"/>
            <a:ext cx="1862088" cy="163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6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Способности Героя.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Третья способность позволяет </a:t>
            </a:r>
            <a:r>
              <a:rPr lang="ru-RU" sz="2800" dirty="0"/>
              <a:t>п</a:t>
            </a:r>
            <a:r>
              <a:rPr lang="ru-RU" sz="2800" dirty="0" smtClean="0"/>
              <a:t>ри убийстве врага остается могила, из которой можно призвать духа.</a:t>
            </a:r>
            <a:endParaRPr lang="ru-RU" sz="2800" dirty="0"/>
          </a:p>
        </p:txBody>
      </p:sp>
      <p:pic>
        <p:nvPicPr>
          <p:cNvPr id="7170" name="Picture 2" descr="C:\Users\Good Archer\Desktop\Screenshot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99" y="2677054"/>
            <a:ext cx="2442390" cy="229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Good Archer\Desktop\Screenshot_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2" y="2677054"/>
            <a:ext cx="2318122" cy="229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974272"/>
            <a:ext cx="57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ух.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38899" y="497427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могила при убийстве.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16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Враги.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ru-RU" dirty="0" smtClean="0"/>
              <a:t>В игре 3 разновидности врагов.</a:t>
            </a:r>
          </a:p>
          <a:p>
            <a:r>
              <a:rPr lang="ru-RU" sz="2800" dirty="0" smtClean="0"/>
              <a:t>1) Обычный воин-рыцарь.</a:t>
            </a:r>
          </a:p>
          <a:p>
            <a:pPr marL="0" indent="0">
              <a:buNone/>
            </a:pPr>
            <a:r>
              <a:rPr lang="ru-RU" sz="2800" dirty="0" smtClean="0"/>
              <a:t>Имеет следующие характеристики:</a:t>
            </a:r>
          </a:p>
          <a:p>
            <a:pPr marL="0" indent="0">
              <a:buNone/>
            </a:pPr>
            <a:r>
              <a:rPr lang="ru-RU" sz="2800" dirty="0" smtClean="0"/>
              <a:t>Урон = 1, скорость = 1, кол-во здоровья = 6</a:t>
            </a:r>
            <a:r>
              <a:rPr lang="en-US" sz="2800" dirty="0" smtClean="0"/>
              <a:t>, </a:t>
            </a:r>
            <a:r>
              <a:rPr lang="ru-RU" sz="2800" dirty="0" smtClean="0"/>
              <a:t>дальность обзора = 5.</a:t>
            </a:r>
          </a:p>
          <a:p>
            <a:pPr marL="0" indent="0">
              <a:buNone/>
            </a:pPr>
            <a:r>
              <a:rPr lang="ru-RU" sz="2800" dirty="0" smtClean="0"/>
              <a:t>Обычный не сложный</a:t>
            </a:r>
          </a:p>
          <a:p>
            <a:pPr marL="0" indent="0">
              <a:buNone/>
            </a:pPr>
            <a:r>
              <a:rPr lang="ru-RU" sz="2800" dirty="0" smtClean="0"/>
              <a:t>враг. Опасны кучками.</a:t>
            </a:r>
          </a:p>
        </p:txBody>
      </p:sp>
      <p:pic>
        <p:nvPicPr>
          <p:cNvPr id="3074" name="Picture 2" descr="C:\Users\Good Archer\Desktop\Screenshot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73016"/>
            <a:ext cx="2736304" cy="28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1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Враги.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Второй тип врагов это рыцари-всадники.</a:t>
            </a:r>
          </a:p>
          <a:p>
            <a:r>
              <a:rPr lang="ru-RU" sz="2800" dirty="0" smtClean="0"/>
              <a:t>Имеют следующие характеристики:</a:t>
            </a:r>
          </a:p>
          <a:p>
            <a:pPr marL="0" indent="0">
              <a:buNone/>
            </a:pPr>
            <a:r>
              <a:rPr lang="ru-RU" sz="2800" dirty="0" smtClean="0"/>
              <a:t>Урон = </a:t>
            </a:r>
            <a:r>
              <a:rPr lang="en-US" sz="2800" dirty="0" smtClean="0"/>
              <a:t>2</a:t>
            </a:r>
            <a:r>
              <a:rPr lang="ru-RU" sz="2800" dirty="0" smtClean="0"/>
              <a:t>, скорость = </a:t>
            </a:r>
            <a:r>
              <a:rPr lang="en-US" sz="2800" dirty="0"/>
              <a:t>4</a:t>
            </a:r>
            <a:r>
              <a:rPr lang="ru-RU" sz="2800" dirty="0" smtClean="0"/>
              <a:t>, кол-во здоровья = </a:t>
            </a:r>
            <a:r>
              <a:rPr lang="en-US" sz="2800" dirty="0" smtClean="0"/>
              <a:t>8, </a:t>
            </a:r>
            <a:r>
              <a:rPr lang="ru-RU" sz="2800" dirty="0" smtClean="0"/>
              <a:t>дальность обзора = </a:t>
            </a:r>
            <a:r>
              <a:rPr lang="en-US" sz="2800" dirty="0" smtClean="0"/>
              <a:t>7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Они быстры и опасны</a:t>
            </a:r>
          </a:p>
          <a:p>
            <a:pPr marL="0" indent="0">
              <a:buNone/>
            </a:pPr>
            <a:r>
              <a:rPr lang="ru-RU" sz="2800" dirty="0"/>
              <a:t>о</a:t>
            </a:r>
            <a:r>
              <a:rPr lang="ru-RU" sz="2800" dirty="0" smtClean="0"/>
              <a:t>собенно в начале.</a:t>
            </a:r>
          </a:p>
        </p:txBody>
      </p:sp>
      <p:pic>
        <p:nvPicPr>
          <p:cNvPr id="4098" name="Picture 2" descr="C:\Users\Good Archer\Desktop\Screenshot_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66672"/>
            <a:ext cx="2175940" cy="282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6135746"/>
            <a:ext cx="38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немножко не качественный </a:t>
            </a:r>
            <a:r>
              <a:rPr lang="ru-RU" dirty="0" err="1" smtClean="0">
                <a:solidFill>
                  <a:schemeClr val="bg2"/>
                </a:solidFill>
              </a:rPr>
              <a:t>скринн</a:t>
            </a:r>
            <a:r>
              <a:rPr lang="ru-RU" dirty="0" smtClean="0">
                <a:solidFill>
                  <a:schemeClr val="bg2"/>
                </a:solidFill>
              </a:rPr>
              <a:t> :\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6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391</Words>
  <Application>Microsoft Office PowerPoint</Application>
  <PresentationFormat>Экран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Проектная работа Яндекс.Лицей по теме: “Pygame”.</vt:lpstr>
      <vt:lpstr>Описание Игры.</vt:lpstr>
      <vt:lpstr>Игровой процесс.</vt:lpstr>
      <vt:lpstr>Главный Герой.</vt:lpstr>
      <vt:lpstr>Главный Герой.</vt:lpstr>
      <vt:lpstr>Способности Героя.</vt:lpstr>
      <vt:lpstr>Способности Героя.</vt:lpstr>
      <vt:lpstr>Враги.</vt:lpstr>
      <vt:lpstr>Враги.</vt:lpstr>
      <vt:lpstr>Враги.</vt:lpstr>
      <vt:lpstr>Руны.</vt:lpstr>
      <vt:lpstr>Реализованные механики.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Good Archer</dc:creator>
  <cp:lastModifiedBy>Good Archer</cp:lastModifiedBy>
  <cp:revision>9</cp:revision>
  <dcterms:created xsi:type="dcterms:W3CDTF">2020-01-13T14:41:06Z</dcterms:created>
  <dcterms:modified xsi:type="dcterms:W3CDTF">2020-01-13T18:49:19Z</dcterms:modified>
</cp:coreProperties>
</file>