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314" r:id="rId5"/>
    <p:sldId id="316" r:id="rId6"/>
    <p:sldId id="317" r:id="rId7"/>
  </p:sldIdLst>
  <p:sldSz cx="12188825" cy="6858000"/>
  <p:notesSz cx="6858000" cy="9144000"/>
  <p:custDataLst>
    <p:tags r:id="rId10"/>
  </p:custDataLst>
  <p:defaultTextStyle>
    <a:defPPr rtl="0"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474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14D5CE-94E2-421E-A773-17242EB2F00D}" type="datetime1">
              <a:rPr lang="el-GR" smtClean="0"/>
              <a:t>28/5/2023</a:t>
            </a:fld>
            <a:endParaRPr lang="el-GR" dirty="0"/>
          </a:p>
        </p:txBody>
      </p:sp>
      <p:sp>
        <p:nvSpPr>
          <p:cNvPr id="4" name="Σύμβολο κράτησης θέσης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5" name="Σύμβολο κράτησης θέσης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l-GR"/>
              <a:pPr algn="r" rtl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l-GR" noProof="0" dirty="0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F7C63F47-05B9-4E1C-B656-D164BA0F9FA8}" type="datetime1">
              <a:rPr lang="el-GR" smtClean="0"/>
              <a:pPr/>
              <a:t>28/5/2023</a:t>
            </a:fld>
            <a:endParaRPr lang="el-GR" dirty="0"/>
          </a:p>
        </p:txBody>
      </p:sp>
      <p:sp>
        <p:nvSpPr>
          <p:cNvPr id="4" name="Σύμβολο κράτησης θέσης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noProof="0" dirty="0"/>
          </a:p>
        </p:txBody>
      </p:sp>
      <p:sp>
        <p:nvSpPr>
          <p:cNvPr id="5" name="Σύμβολο κράτησης θέσης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noProof="0" dirty="0"/>
              <a:t>Στυλ υποδείγματος κειμένου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l-GR" noProof="0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F93199CD-3E1B-4AE6-990F-76F925F5EA9F}" type="slidenum">
              <a:rPr lang="el-GR" smtClean="0"/>
              <a:pPr/>
              <a:t>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05527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5417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8483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l-GR" noProof="0"/>
              <a:t>Κάντε κλικ για να επεξεργαστείτε τον υπότιτλο του υποδείγματος</a:t>
            </a:r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0FC8B3-0C6B-4133-A373-F3C43F55CCD3}" type="datetime1">
              <a:rPr lang="el-GR" smtClean="0"/>
              <a:pPr/>
              <a:t>28/5/2023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F522F7A-0DB9-4501-98EC-2CBCF555D736}" type="datetime1">
              <a:rPr lang="el-GR" smtClean="0"/>
              <a:pPr/>
              <a:t>28/5/2023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61E8C6A-4A6D-485F-96EB-FC65364BEB94}" type="datetime1">
              <a:rPr lang="el-GR" smtClean="0"/>
              <a:pPr/>
              <a:t>28/5/2023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41782F-5A7F-49CD-B68F-C6DA1453E4EE}" type="datetime1">
              <a:rPr lang="el-GR" smtClean="0"/>
              <a:pPr/>
              <a:t>28/5/2023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B188566-0978-4C4B-906C-C00F29C9E565}" type="datetime1">
              <a:rPr lang="el-GR" smtClean="0"/>
              <a:pPr/>
              <a:t>28/5/2023</a:t>
            </a:fld>
            <a:endParaRPr lang="el-GR" dirty="0"/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5" name="Σύμβολο κράτησης θέσης κειμένου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6" name="Σύμβολο κράτησης θέσης περιεχομένου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7" name="Σύμβολο κράτησης θέσης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A4A54F1-8371-4517-9AE2-339F6F9642B4}" type="datetime1">
              <a:rPr lang="el-GR" smtClean="0"/>
              <a:pPr/>
              <a:t>28/5/2023</a:t>
            </a:fld>
            <a:endParaRPr lang="el-GR" dirty="0"/>
          </a:p>
        </p:txBody>
      </p:sp>
      <p:sp>
        <p:nvSpPr>
          <p:cNvPr id="8" name="Σύμβολο κράτησης θέσης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9" name="Σύμβολο κράτησης θέσης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C0F0B0-2F8F-4F66-A8AF-B164837EAE99}" type="datetime1">
              <a:rPr lang="el-GR" smtClean="0"/>
              <a:pPr/>
              <a:t>28/5/2023</a:t>
            </a:fld>
            <a:endParaRPr lang="el-GR" dirty="0"/>
          </a:p>
        </p:txBody>
      </p:sp>
      <p:sp>
        <p:nvSpPr>
          <p:cNvPr id="4" name="Σύμβολο κράτησης θέσης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5" name="Σύμβολο κράτησης θέσης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515D76-C5F8-4308-AFA2-4800D5FB5236}" type="datetime1">
              <a:rPr lang="el-GR" smtClean="0"/>
              <a:pPr/>
              <a:t>28/5/2023</a:t>
            </a:fld>
            <a:endParaRPr lang="el-GR" dirty="0"/>
          </a:p>
        </p:txBody>
      </p:sp>
      <p:sp>
        <p:nvSpPr>
          <p:cNvPr id="3" name="Σύμβολο κράτησης θέσης υποσέλιδου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4" name="Σύμβολο κράτησης θέσης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4" name="Σύμβολο κράτησης θέσης κειμένου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13C684-8691-4479-BADE-5A6DE08A7F61}" type="datetime1">
              <a:rPr lang="el-GR" smtClean="0"/>
              <a:pPr/>
              <a:t>28/5/2023</a:t>
            </a:fld>
            <a:endParaRPr lang="el-GR" dirty="0"/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Σύμβολο κράτησης θέσης εικόνας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l-GR" noProof="0"/>
              <a:t>Κάντε κλικ στο εικονίδιο για να προσθέσετε εικόνα</a:t>
            </a:r>
            <a:endParaRPr lang="el-GR" noProof="0" dirty="0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4" name="Σύμβολο κράτησης θέσης κειμένου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C50843-64CE-44BE-A859-97B618FF540B}" type="datetime1">
              <a:rPr lang="el-GR" smtClean="0"/>
              <a:pPr/>
              <a:t>28/5/2023</a:t>
            </a:fld>
            <a:endParaRPr lang="el-GR" dirty="0"/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/>
              <a:pPr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τίτλου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l-GR" dirty="0"/>
              <a:t>Στυλ κύριου τίτλου</a:t>
            </a:r>
            <a:endParaRPr lang="el-GR" noProof="0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l-GR" noProof="0" dirty="0"/>
              <a:t>Στυλ υποδείγματος κειμένου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1673F-ECC7-42DC-96C0-8951E5A86711}" type="datetime1">
              <a:rPr lang="el-GR" smtClean="0"/>
              <a:pPr/>
              <a:t>28/5/2023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l-GR" noProof="0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JgRd2Z7upnaWbMLELOVnJY/tournament-v0.0.1?page-id=0%3A1&amp;node-id=758-3976&amp;viewport=-790%2C1129%2C0.06&amp;scaling=scale-down-width&amp;starting-point-node-id=720%3A147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dirty="0"/>
              <a:t>Εφαρμογή τοπικού πρωταθλήματος</a:t>
            </a:r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70000" lnSpcReduction="20000"/>
          </a:bodyPr>
          <a:lstStyle/>
          <a:p>
            <a:pPr rtl="0"/>
            <a:r>
              <a:rPr lang="el-GR" dirty="0" err="1"/>
              <a:t>Ομαδα</a:t>
            </a:r>
            <a:r>
              <a:rPr lang="el-GR" dirty="0"/>
              <a:t> 23: </a:t>
            </a:r>
          </a:p>
          <a:p>
            <a:pPr rtl="0"/>
            <a:r>
              <a:rPr lang="el-GR" dirty="0" err="1"/>
              <a:t>Αγησιλαοσ</a:t>
            </a:r>
            <a:r>
              <a:rPr lang="el-GR" dirty="0"/>
              <a:t> </a:t>
            </a:r>
            <a:r>
              <a:rPr lang="el-GR" dirty="0" err="1"/>
              <a:t>κολλιοπουλοσ</a:t>
            </a:r>
            <a:r>
              <a:rPr lang="el-GR" dirty="0"/>
              <a:t>   1072803</a:t>
            </a:r>
          </a:p>
          <a:p>
            <a:pPr rtl="0"/>
            <a:r>
              <a:rPr lang="el-GR" dirty="0"/>
              <a:t>Αλκιβιαδησ τζωρτζακησ       10</a:t>
            </a:r>
            <a:r>
              <a:rPr lang="en-US"/>
              <a:t>72670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Θέση κειμένου 8">
            <a:extLst>
              <a:ext uri="{FF2B5EF4-FFF2-40B4-BE49-F238E27FC236}">
                <a16:creationId xmlns:a16="http://schemas.microsoft.com/office/drawing/2014/main" id="{CE1AAAE9-4446-CC8E-26DD-FDD7228B9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err="1"/>
              <a:t>Επισκεπτεσ</a:t>
            </a:r>
            <a:endParaRPr lang="el-GR" dirty="0"/>
          </a:p>
          <a:p>
            <a:r>
              <a:rPr lang="el-GR" dirty="0"/>
              <a:t>(</a:t>
            </a:r>
            <a:r>
              <a:rPr lang="el-GR" dirty="0" err="1"/>
              <a:t>φιλαθλοι</a:t>
            </a:r>
            <a:r>
              <a:rPr lang="el-GR" dirty="0"/>
              <a:t>/</a:t>
            </a:r>
            <a:r>
              <a:rPr lang="el-GR" dirty="0" err="1"/>
              <a:t>παικτεσ</a:t>
            </a:r>
            <a:r>
              <a:rPr lang="el-GR" dirty="0"/>
              <a:t>)</a:t>
            </a:r>
          </a:p>
        </p:txBody>
      </p:sp>
      <p:sp>
        <p:nvSpPr>
          <p:cNvPr id="10" name="Θέση περιεχομένου 9">
            <a:extLst>
              <a:ext uri="{FF2B5EF4-FFF2-40B4-BE49-F238E27FC236}">
                <a16:creationId xmlns:a16="http://schemas.microsoft.com/office/drawing/2014/main" id="{19E59650-F906-6959-3D99-530974E326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/>
              <a:t>Μπορούν να βλέπουν όλες τις ανακοινώσεις, προγράμματα και στατιστικά αγώνων, συνθέσεις και στατιστικά ομάδων</a:t>
            </a:r>
          </a:p>
          <a:p>
            <a:r>
              <a:rPr lang="el-GR" dirty="0"/>
              <a:t>Να επικοινωνήσουν με το διαχειριστή </a:t>
            </a:r>
          </a:p>
        </p:txBody>
      </p:sp>
      <p:sp>
        <p:nvSpPr>
          <p:cNvPr id="11" name="Θέση κειμένου 10">
            <a:extLst>
              <a:ext uri="{FF2B5EF4-FFF2-40B4-BE49-F238E27FC236}">
                <a16:creationId xmlns:a16="http://schemas.microsoft.com/office/drawing/2014/main" id="{8AB42921-6124-FDDD-88F6-49B25A2B4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l-GR" dirty="0" err="1"/>
              <a:t>διαχειριστης</a:t>
            </a:r>
            <a:endParaRPr lang="el-GR" dirty="0"/>
          </a:p>
        </p:txBody>
      </p:sp>
      <p:sp>
        <p:nvSpPr>
          <p:cNvPr id="12" name="Θέση περιεχομένου 11">
            <a:extLst>
              <a:ext uri="{FF2B5EF4-FFF2-40B4-BE49-F238E27FC236}">
                <a16:creationId xmlns:a16="http://schemas.microsoft.com/office/drawing/2014/main" id="{CA331927-58F7-2D7A-E71D-3ADD62F34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743201"/>
            <a:ext cx="4416552" cy="3276600"/>
          </a:xfrm>
        </p:spPr>
        <p:txBody>
          <a:bodyPr>
            <a:normAutofit fontScale="92500" lnSpcReduction="10000"/>
          </a:bodyPr>
          <a:lstStyle/>
          <a:p>
            <a:r>
              <a:rPr lang="el-GR" dirty="0"/>
              <a:t>Όλες τις δυνατότητες των επισκεπτών</a:t>
            </a:r>
          </a:p>
          <a:p>
            <a:r>
              <a:rPr lang="el-GR" dirty="0"/>
              <a:t>Διαχείριση ανακοινώσεων(προσθήκη, διαγραφή, διόρθωση)</a:t>
            </a:r>
          </a:p>
          <a:p>
            <a:r>
              <a:rPr lang="el-GR" dirty="0"/>
              <a:t>Διαχείριση αγωνιστικών(ενημέρωση σκορ, βαθμολογιών, προγράμματος…)</a:t>
            </a:r>
          </a:p>
          <a:p>
            <a:r>
              <a:rPr lang="el-GR" dirty="0"/>
              <a:t>Διαχείριση ομάδων</a:t>
            </a:r>
            <a:endParaRPr lang="en-US" dirty="0"/>
          </a:p>
        </p:txBody>
      </p:sp>
      <p:sp>
        <p:nvSpPr>
          <p:cNvPr id="15" name="Θέση κειμένου 10">
            <a:extLst>
              <a:ext uri="{FF2B5EF4-FFF2-40B4-BE49-F238E27FC236}">
                <a16:creationId xmlns:a16="http://schemas.microsoft.com/office/drawing/2014/main" id="{C8A63558-B8E3-F85D-3E1D-C4E371986E04}"/>
              </a:ext>
            </a:extLst>
          </p:cNvPr>
          <p:cNvSpPr txBox="1">
            <a:spLocks/>
          </p:cNvSpPr>
          <p:nvPr/>
        </p:nvSpPr>
        <p:spPr>
          <a:xfrm>
            <a:off x="4294212" y="908720"/>
            <a:ext cx="4416552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err="1"/>
              <a:t>Ρολοι</a:t>
            </a:r>
            <a:r>
              <a:rPr lang="el-GR" dirty="0"/>
              <a:t> &amp; </a:t>
            </a:r>
            <a:r>
              <a:rPr lang="el-GR" dirty="0" err="1"/>
              <a:t>λειτουργικοτητες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EF150F9E-5504-10B5-22A5-EF4788E6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Γραφική </a:t>
            </a:r>
            <a:r>
              <a:rPr lang="el-GR" dirty="0" err="1"/>
              <a:t>Διεπαφή</a:t>
            </a:r>
            <a:endParaRPr lang="el-GR" dirty="0"/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A50F5959-BBE8-398E-D670-D14A464F9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err="1"/>
              <a:t>Λινκ</a:t>
            </a:r>
            <a:r>
              <a:rPr lang="el-GR" dirty="0"/>
              <a:t> για τη </a:t>
            </a:r>
            <a:r>
              <a:rPr lang="el-GR" dirty="0" err="1"/>
              <a:t>σελιδα</a:t>
            </a:r>
            <a:endParaRPr lang="el-GR" dirty="0"/>
          </a:p>
          <a:p>
            <a:r>
              <a:rPr lang="en-US" dirty="0">
                <a:hlinkClick r:id="rId3"/>
              </a:rPr>
              <a:t>https://www.figma.com/proto/JgRd2Z7upnaWbMLELOVnJY/tournament-v0.0.1?page-id=0%3A1&amp;node-id=758-3976&amp;viewport=-790%2C1129%2C0.06&amp;scaling=scale-down-width&amp;starting-point-node-id=720%3A1471</a:t>
            </a:r>
            <a:endParaRPr lang="en-US" dirty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Ψηφιακό μπλε τούνελ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80_TF02895261_TF02895261" id="{9AC09354-8CEC-4CCB-8B14-7D3D61CDE7E0}" vid="{4DFAADB3-3FBF-4169-B76B-2D492E85FC6C}"/>
    </a:ext>
  </a:extLst>
</a:theme>
</file>

<file path=ppt/theme/theme2.xml><?xml version="1.0" encoding="utf-8"?>
<a:theme xmlns:a="http://schemas.openxmlformats.org/drawingml/2006/main" name="Θέμα του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Θέμα του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www.w3.org/2000/xmlns/"/>
    <ds:schemaRef ds:uri="4873beb7-5857-4685-be1f-d57550cc96cc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873beb7-5857-4685-be1f-d57550cc96c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Επαγγελματική παρουσίαση ψηφιακής μπλε σήραγγας (ευρεία οθόνη)</Template>
  <TotalTime>290</TotalTime>
  <Words>112</Words>
  <Application>Microsoft Office PowerPoint</Application>
  <PresentationFormat>Custom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Corbel</vt:lpstr>
      <vt:lpstr>Ψηφιακό μπλε τούνελ 16x9</vt:lpstr>
      <vt:lpstr>Εφαρμογή τοπικού πρωταθλήματος</vt:lpstr>
      <vt:lpstr>PowerPoint Presentation</vt:lpstr>
      <vt:lpstr>Γραφική Διεπαφή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Διάταξη τίτλου</dc:title>
  <dc:creator>ΚΟΛΛΙΟΠΟΥΛΟΣ ΑΓΗΣΙΛΑΟΣ</dc:creator>
  <cp:lastModifiedBy>ΤΖΩΡΤΖΑΚΗΣ ΑΛΚΙΒΙΑΔΗΣ</cp:lastModifiedBy>
  <cp:revision>9</cp:revision>
  <dcterms:created xsi:type="dcterms:W3CDTF">2023-04-02T09:20:53Z</dcterms:created>
  <dcterms:modified xsi:type="dcterms:W3CDTF">2023-05-28T18:52:55Z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