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3" r:id="rId4"/>
    <p:sldId id="288" r:id="rId5"/>
    <p:sldId id="278" r:id="rId6"/>
    <p:sldId id="263" r:id="rId7"/>
    <p:sldId id="286" r:id="rId8"/>
    <p:sldId id="282" r:id="rId9"/>
    <p:sldId id="287" r:id="rId10"/>
    <p:sldId id="293" r:id="rId11"/>
    <p:sldId id="290" r:id="rId12"/>
    <p:sldId id="289" r:id="rId13"/>
    <p:sldId id="284" r:id="rId14"/>
    <p:sldId id="277" r:id="rId15"/>
    <p:sldId id="292" r:id="rId16"/>
    <p:sldId id="267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F3A3D"/>
    <a:srgbClr val="225D60"/>
    <a:srgbClr val="2A7478"/>
    <a:srgbClr val="25656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13.06.2023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0" dirty="0"/>
              <a:t>Разработка мобильного приложения для автоматизации процессов взаимодействия клиентов с фитнес-клубом.</a:t>
            </a: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588658-747A-49C9-B324-0284EEA60CEA}"/>
              </a:ext>
            </a:extLst>
          </p:cNvPr>
          <p:cNvSpPr/>
          <p:nvPr/>
        </p:nvSpPr>
        <p:spPr>
          <a:xfrm>
            <a:off x="704295" y="5047504"/>
            <a:ext cx="4444753" cy="1810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ПИ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19-3: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Данилин Александр Александрович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Научный руководитель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:</a:t>
            </a:r>
            <a:endParaRPr lang="ru-RU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Доцент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к.ф.м.н</a:t>
            </a: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. </a:t>
            </a:r>
            <a:r>
              <a:rPr lang="ru-RU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Калажоков</a:t>
            </a: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З.Х.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F6850BF-3913-B4CE-723F-49882EEF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</a:t>
            </a:r>
          </a:p>
          <a:p>
            <a:r>
              <a:rPr lang="ru-RU" dirty="0"/>
              <a:t>Большой выбор инструментов</a:t>
            </a:r>
          </a:p>
          <a:p>
            <a:r>
              <a:rPr lang="ru-RU" dirty="0"/>
              <a:t>Безопасность</a:t>
            </a:r>
          </a:p>
          <a:p>
            <a:r>
              <a:rPr lang="ru-RU" dirty="0"/>
              <a:t>Надежность</a:t>
            </a:r>
          </a:p>
          <a:p>
            <a:r>
              <a:rPr lang="ru-RU"/>
              <a:t>Объектная ориентированност</a:t>
            </a:r>
            <a:r>
              <a:rPr lang="ru-RU" dirty="0"/>
              <a:t>ь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523DC0-18D1-1820-F5DE-CD087105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83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513844-2DD1-57AC-B1DA-BBC53BF1B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610" y="1941249"/>
            <a:ext cx="4789659" cy="4351338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C644986-C4B4-E4F4-2062-2AA04756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965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806D18-8639-F783-A368-3D6926840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6" y="1253331"/>
            <a:ext cx="2087806" cy="3637451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88FD708-C868-FBCC-6F47-BAD55446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5BF30D-E07E-6870-7614-FFEE6F1F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41" y="1236256"/>
            <a:ext cx="2093311" cy="36374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8FE08B-AD44-52B9-F762-BC4485138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561" y="1236255"/>
            <a:ext cx="2107257" cy="363745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F920754-3C74-453D-BA85-F5DA8965F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327" y="1236255"/>
            <a:ext cx="2125491" cy="3654527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2E24E90-0195-F8B7-3BEC-BF1A7B8F9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068" y="1236256"/>
            <a:ext cx="2096702" cy="3637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8FE40-6607-0880-4053-504DB2C7D9BB}"/>
              </a:ext>
            </a:extLst>
          </p:cNvPr>
          <p:cNvSpPr txBox="1"/>
          <p:nvPr/>
        </p:nvSpPr>
        <p:spPr>
          <a:xfrm>
            <a:off x="490331" y="4890782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новостей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45676-A099-4DC4-624E-34C405224BF3}"/>
              </a:ext>
            </a:extLst>
          </p:cNvPr>
          <p:cNvSpPr txBox="1"/>
          <p:nvPr/>
        </p:nvSpPr>
        <p:spPr>
          <a:xfrm>
            <a:off x="2648762" y="4890782"/>
            <a:ext cx="179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записной книжки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4A3CE-62ED-57AC-5242-6EC613CDF48E}"/>
              </a:ext>
            </a:extLst>
          </p:cNvPr>
          <p:cNvSpPr txBox="1"/>
          <p:nvPr/>
        </p:nvSpPr>
        <p:spPr>
          <a:xfrm>
            <a:off x="4956205" y="4873706"/>
            <a:ext cx="167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создания записей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33C88-1B3B-E58D-F255-280C4A28A263}"/>
              </a:ext>
            </a:extLst>
          </p:cNvPr>
          <p:cNvSpPr txBox="1"/>
          <p:nvPr/>
        </p:nvSpPr>
        <p:spPr>
          <a:xfrm>
            <a:off x="7115147" y="487340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расписания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0746D-F8D4-F498-093E-EF44671C6E4E}"/>
              </a:ext>
            </a:extLst>
          </p:cNvPr>
          <p:cNvSpPr txBox="1"/>
          <p:nvPr/>
        </p:nvSpPr>
        <p:spPr>
          <a:xfrm>
            <a:off x="9446762" y="4873706"/>
            <a:ext cx="166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личного кабинета</a:t>
            </a:r>
          </a:p>
        </p:txBody>
      </p:sp>
    </p:spTree>
    <p:extLst>
      <p:ext uri="{BB962C8B-B14F-4D97-AF65-F5344CB8AC3E}">
        <p14:creationId xmlns:p14="http://schemas.microsoft.com/office/powerpoint/2010/main" val="329698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Тестовая среда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7F1FA3-15BB-D48E-4B02-E26506DC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4AE8DF-2847-FBAA-7989-528A16C3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5" y="1253331"/>
            <a:ext cx="2529848" cy="4351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0492A4-E012-42E9-2210-04B58CFC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41" y="1265598"/>
            <a:ext cx="3759902" cy="30463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4EA7F6-9204-48B0-E3D2-9A8B71E56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104" y="1266426"/>
            <a:ext cx="3880034" cy="30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5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C2AF10-C97A-430D-9C95-38110A76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Разработанная приложение позволяет достигнуть следующих эффектов</a:t>
            </a:r>
            <a:endParaRPr lang="en-US" dirty="0"/>
          </a:p>
          <a:p>
            <a:r>
              <a:rPr lang="ru-RU" dirty="0"/>
              <a:t>позволяет пользователям быстро и удобно получать доступ к новостям и информации спортивного клуба;</a:t>
            </a:r>
          </a:p>
          <a:p>
            <a:r>
              <a:rPr lang="ru-RU" dirty="0"/>
              <a:t>позволяет пользователям вести учет и отслеживать прогресс собственных тренировок</a:t>
            </a:r>
          </a:p>
          <a:p>
            <a:r>
              <a:rPr lang="ru-RU" dirty="0"/>
              <a:t>разработанное </a:t>
            </a:r>
            <a:r>
              <a:rPr lang="ru-RU"/>
              <a:t>приложение обеспечивает </a:t>
            </a:r>
            <a:r>
              <a:rPr lang="ru-RU" dirty="0"/>
              <a:t>высокую скорость загрузки и отзывчивость.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B8BC88-C1C1-4C55-8A5F-94FBFA3D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43718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D98A4C9-BD8C-B513-5A97-7A54026C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преимущество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A52B86-AF73-D95E-2CEC-D97583688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6" y="1859181"/>
            <a:ext cx="2504145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379108-515D-F456-9531-B830C53D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361" y="1887978"/>
            <a:ext cx="2504145" cy="43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37974E2-E90B-4F71-8618-244D227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1" y="154039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Таким образом, было разработано мобильное приложение, способное удовлетворять потребности как обычных посетителей спортивных залов, так более продвинутых спортсменов. Оно сочетает в себе качества информационного и интерактивного инструмента, позволяющего оставаться в курсе всего происходящего в спортзале, а также наблюдать за собственным прогрессом.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E8E6AB-A137-460D-9BA7-453350D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98705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55ADC92-21A0-4866-A5C3-CB3AAFEB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9480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355FF5-9F17-9A55-6899-9A66845DF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755" y="2333244"/>
            <a:ext cx="2854885" cy="2809208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42D8973-A1E0-C804-830E-E239EBDB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исходный код</a:t>
            </a:r>
          </a:p>
        </p:txBody>
      </p:sp>
    </p:spTree>
    <p:extLst>
      <p:ext uri="{BB962C8B-B14F-4D97-AF65-F5344CB8AC3E}">
        <p14:creationId xmlns:p14="http://schemas.microsoft.com/office/powerpoint/2010/main" val="216988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035D778-E731-4189-B65A-E16408CD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Объектом исследования работы является разработка мобильного приложения для фитнес-клуба.</a:t>
            </a:r>
          </a:p>
          <a:p>
            <a:r>
              <a:rPr lang="ru-RU" dirty="0"/>
              <a:t>Предметом исследования являются технологии, используемые для разработки приложения, включая языки программирования Python и Java, фреймворк Django, а также другие инструменты, такие как </a:t>
            </a:r>
            <a:r>
              <a:rPr lang="en-US" dirty="0"/>
              <a:t>Android Studio, SQLite</a:t>
            </a:r>
            <a:r>
              <a:rPr lang="ru-RU" dirty="0"/>
              <a:t>.</a:t>
            </a:r>
          </a:p>
          <a:p>
            <a:r>
              <a:rPr lang="ru-RU" dirty="0"/>
              <a:t>Цель работы состоит в разработке клиент – серверного мобильного приложения, удовлетворяющего базовые потребности клиента фитнес – клуба, и изучение преимуществ выбранных технологий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245755-BC2F-4AA9-9DFF-F86D3708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предмет исследование и цель</a:t>
            </a:r>
          </a:p>
        </p:txBody>
      </p:sp>
    </p:spTree>
    <p:extLst>
      <p:ext uri="{BB962C8B-B14F-4D97-AF65-F5344CB8AC3E}">
        <p14:creationId xmlns:p14="http://schemas.microsoft.com/office/powerpoint/2010/main" val="52270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BB32C91-34DF-2992-8FBD-D11D88B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Мобильные приложения становятся необходимостью</a:t>
            </a:r>
          </a:p>
          <a:p>
            <a:r>
              <a:rPr lang="ru-RU" dirty="0"/>
              <a:t>Спорт продолжает набирать популярность</a:t>
            </a:r>
          </a:p>
          <a:p>
            <a:r>
              <a:rPr lang="ru-RU" dirty="0"/>
              <a:t>Недостаток мобильных приложений в этой сфере на российском рынке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87885DD-4A32-8CB3-9ECE-26D69383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важности поставленной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4345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pic>
        <p:nvPicPr>
          <p:cNvPr id="7" name="Объект 6" descr="Изображение выглядит как текст, Человеческое лицо, снимок экран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8B2976B7-8454-4145-10C0-8F714A481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46" y="1825625"/>
            <a:ext cx="2065162" cy="4351338"/>
          </a:xfrm>
        </p:spPr>
      </p:pic>
      <p:pic>
        <p:nvPicPr>
          <p:cNvPr id="6" name="Рисунок 5" descr="Изображение выглядит как Мобильный телефон, Устройство связи, Мобильное устройство, Портативное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A59D5642-7BC6-596E-6C8E-1BC192904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63" y="1825625"/>
            <a:ext cx="2439883" cy="435133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Мобильное устройство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46D3A399-BD88-0E62-667E-522B9B6B3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62" y="1825624"/>
            <a:ext cx="2783010" cy="48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963AE24-949B-4FC9-A265-9B115209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96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Функциональные возможности: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новостей;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истории собственных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добавление, редактирование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расписания;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профиля.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Инструментальные средства разработки: </a:t>
            </a:r>
            <a:r>
              <a:rPr lang="en-US" dirty="0">
                <a:solidFill>
                  <a:schemeClr val="tx1"/>
                </a:solidFill>
              </a:rPr>
              <a:t>Java, Python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Библиотеки</a:t>
            </a:r>
            <a:r>
              <a:rPr lang="en-US" dirty="0">
                <a:solidFill>
                  <a:schemeClr val="tx1"/>
                </a:solidFill>
              </a:rPr>
              <a:t>: Django, Django REST, Volley </a:t>
            </a:r>
            <a:r>
              <a:rPr lang="ru-RU" dirty="0">
                <a:solidFill>
                  <a:schemeClr val="tx1"/>
                </a:solidFill>
              </a:rPr>
              <a:t>и т.д.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Фреймворки</a:t>
            </a:r>
            <a:r>
              <a:rPr lang="en-US">
                <a:solidFill>
                  <a:schemeClr val="tx1"/>
                </a:solidFill>
              </a:rPr>
              <a:t>: Django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4E042B-BE44-4940-869A-502BA3C1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872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398885A-EFD9-2E43-FB1E-98ABA8A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Клиент-серверная архитектура</a:t>
            </a:r>
          </a:p>
        </p:txBody>
      </p:sp>
      <p:pic>
        <p:nvPicPr>
          <p:cNvPr id="4" name="Объект 3" descr="Архитектура «Клиент-Сервер»">
            <a:extLst>
              <a:ext uri="{FF2B5EF4-FFF2-40B4-BE49-F238E27FC236}">
                <a16:creationId xmlns:a16="http://schemas.microsoft.com/office/drawing/2014/main" id="{3548C191-5D2C-5AB2-1478-76E0B42C2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63" y="1238562"/>
            <a:ext cx="4097858" cy="505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10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64AC85-B46C-2344-8224-DF7616F0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Django:</a:t>
            </a:r>
          </a:p>
          <a:p>
            <a:r>
              <a:rPr lang="ru-RU" dirty="0"/>
              <a:t>Высокая скорость разработки</a:t>
            </a:r>
          </a:p>
          <a:p>
            <a:r>
              <a:rPr lang="ru-RU" dirty="0"/>
              <a:t>Масштабируемость</a:t>
            </a:r>
          </a:p>
          <a:p>
            <a:r>
              <a:rPr lang="ru-RU" dirty="0"/>
              <a:t>Безопасность</a:t>
            </a:r>
          </a:p>
          <a:p>
            <a:r>
              <a:rPr lang="ru-RU" dirty="0"/>
              <a:t>Гибкость</a:t>
            </a:r>
          </a:p>
          <a:p>
            <a:r>
              <a:rPr lang="ru-RU" dirty="0"/>
              <a:t>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22753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DD65D01-299E-2ED9-7D6E-DC6E1F0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6721982-D2BA-2F17-41CE-08EEB634B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4" y="1253331"/>
            <a:ext cx="8725773" cy="5039256"/>
          </a:xfrm>
        </p:spPr>
      </p:pic>
    </p:spTree>
    <p:extLst>
      <p:ext uri="{BB962C8B-B14F-4D97-AF65-F5344CB8AC3E}">
        <p14:creationId xmlns:p14="http://schemas.microsoft.com/office/powerpoint/2010/main" val="365078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325</Words>
  <Application>Microsoft Office PowerPoint</Application>
  <PresentationFormat>Широкоэкранный</PresentationFormat>
  <Paragraphs>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Wingdings</vt:lpstr>
      <vt:lpstr>Тема Office</vt:lpstr>
      <vt:lpstr>Разработка мобильного приложения для автоматизации процессов взаимодействия клиентов с фитнес-клубом.</vt:lpstr>
      <vt:lpstr>Ссылка на исходный код</vt:lpstr>
      <vt:lpstr>Объект, предмет исследование и цель</vt:lpstr>
      <vt:lpstr>Анализ важности поставленной задачи</vt:lpstr>
      <vt:lpstr>Приложения</vt:lpstr>
      <vt:lpstr>Структура приложения</vt:lpstr>
      <vt:lpstr>Клиент-серверная архитектура</vt:lpstr>
      <vt:lpstr>Бекенд</vt:lpstr>
      <vt:lpstr>Схема базы данных</vt:lpstr>
      <vt:lpstr>Фронтент</vt:lpstr>
      <vt:lpstr>Структура приложения</vt:lpstr>
      <vt:lpstr>Внешний вид приложения</vt:lpstr>
      <vt:lpstr>Тестовая среда</vt:lpstr>
      <vt:lpstr>Решение</vt:lpstr>
      <vt:lpstr>Главное преимущество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учета и анализа движения товаров в торговой сети.</dc:title>
  <dc:creator>Лих</dc:creator>
  <cp:lastModifiedBy>Александр Данилин</cp:lastModifiedBy>
  <cp:revision>73</cp:revision>
  <dcterms:created xsi:type="dcterms:W3CDTF">2020-05-18T23:59:54Z</dcterms:created>
  <dcterms:modified xsi:type="dcterms:W3CDTF">2023-06-13T15:43:58Z</dcterms:modified>
</cp:coreProperties>
</file>