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9" r:id="rId4"/>
    <p:sldId id="263" r:id="rId5"/>
    <p:sldId id="286" r:id="rId6"/>
    <p:sldId id="278" r:id="rId7"/>
    <p:sldId id="280" r:id="rId8"/>
    <p:sldId id="287" r:id="rId9"/>
    <p:sldId id="282" r:id="rId10"/>
    <p:sldId id="284" r:id="rId11"/>
    <p:sldId id="277" r:id="rId12"/>
    <p:sldId id="267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F3A3D"/>
    <a:srgbClr val="225D60"/>
    <a:srgbClr val="2A7478"/>
    <a:srgbClr val="25656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11.05.2023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0" dirty="0"/>
              <a:t>Разработка мобильного приложения для автоматизации процессов взаимодействия клиентов с фитнес-клубом.</a:t>
            </a: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588658-747A-49C9-B324-0284EEA60CEA}"/>
              </a:ext>
            </a:extLst>
          </p:cNvPr>
          <p:cNvSpPr/>
          <p:nvPr/>
        </p:nvSpPr>
        <p:spPr>
          <a:xfrm>
            <a:off x="704295" y="5047504"/>
            <a:ext cx="4444753" cy="1810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ПИ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19-3: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Данилин Александр Александрович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Научный руководитель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:</a:t>
            </a:r>
            <a:endParaRPr lang="ru-RU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Доцент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к.т.н.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Калажоков</a:t>
            </a:r>
            <a:r>
              <a:rPr lang="ru-RU" sz="1400">
                <a:solidFill>
                  <a:schemeClr val="bg1"/>
                </a:solidFill>
                <a:latin typeface="Book Antiqua" panose="02040602050305030304" pitchFamily="18" charset="0"/>
              </a:rPr>
              <a:t> З.Х.</a:t>
            </a:r>
            <a:endParaRPr lang="ru-RU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среда</a:t>
            </a:r>
          </a:p>
        </p:txBody>
      </p:sp>
      <p:pic>
        <p:nvPicPr>
          <p:cNvPr id="8" name="Объект 7" descr="Изображение выглядит как Красочнос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3679D99-4204-E743-B02E-F8964402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11" y="1676951"/>
            <a:ext cx="3504098" cy="3504098"/>
          </a:xfrm>
        </p:spPr>
      </p:pic>
    </p:spTree>
    <p:extLst>
      <p:ext uri="{BB962C8B-B14F-4D97-AF65-F5344CB8AC3E}">
        <p14:creationId xmlns:p14="http://schemas.microsoft.com/office/powerpoint/2010/main" val="401905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C2AF10-C97A-430D-9C95-38110A76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Разработанная приложение позволяет достигнуть следующих эффектов</a:t>
            </a:r>
            <a:endParaRPr lang="en-US" dirty="0"/>
          </a:p>
          <a:p>
            <a:r>
              <a:rPr lang="ru-RU" dirty="0"/>
              <a:t>позволяет пользователям быстро и удобно получать доступ к новостям и информации спортивного клуба;</a:t>
            </a:r>
          </a:p>
          <a:p>
            <a:r>
              <a:rPr lang="ru-RU" dirty="0"/>
              <a:t>позволяет пользователям вести учет и отслеживать прогресс собственных тренировок</a:t>
            </a:r>
          </a:p>
          <a:p>
            <a:r>
              <a:rPr lang="ru-RU" dirty="0"/>
              <a:t>разработанное приложение на основе прогрессивного web-приложения обеспечивает высокую скорость загрузки и отзывчивость.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B8BC88-C1C1-4C55-8A5F-94FBFA3D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43718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37974E2-E90B-4F71-8618-244D227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1" y="154039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Таким образом, было разработано мобильное приложение, способное удовлетворять потребности как обычных посетителей спортивных залов, так более продвинутых спортсменов. Оно сочетает в себе качества информационного и интерактивного инструмента, позволяющего оставаться в курсе всего происходящего в спортзале, а также наблюдать за собственным прогрессом.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E8E6AB-A137-460D-9BA7-453350D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98705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55ADC92-21A0-4866-A5C3-CB3AAFEB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948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035D778-E731-4189-B65A-E16408CD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Объектом исследования курсовой работы является разработка мобильного приложения для фитнес-клуба.</a:t>
            </a:r>
          </a:p>
          <a:p>
            <a:r>
              <a:rPr lang="ru-RU" dirty="0"/>
              <a:t>Предметом исследования являются технологии, используемые для разработки приложения, включая языки программирования Python и Java, фреймворк Django, а также другие инструменты, такие как </a:t>
            </a:r>
            <a:r>
              <a:rPr lang="en-US" dirty="0"/>
              <a:t>Android Studio, SQLite</a:t>
            </a:r>
            <a:r>
              <a:rPr lang="ru-RU" dirty="0"/>
              <a:t>.</a:t>
            </a:r>
          </a:p>
          <a:p>
            <a:r>
              <a:rPr lang="ru-RU" dirty="0"/>
              <a:t>Цель курсовой работы состоит в разработке клиент – серверного мобильного приложения, удовлетворяющего базовые потребности клиента фитнес – клуба, и изучение преимуществ выбранных технологий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245755-BC2F-4AA9-9DFF-F86D3708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предмет исследование и цель</a:t>
            </a:r>
          </a:p>
        </p:txBody>
      </p:sp>
    </p:spTree>
    <p:extLst>
      <p:ext uri="{BB962C8B-B14F-4D97-AF65-F5344CB8AC3E}">
        <p14:creationId xmlns:p14="http://schemas.microsoft.com/office/powerpoint/2010/main" val="5227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F72E22B-14F3-4CF1-8995-E196F596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>
                <a:solidFill>
                  <a:schemeClr val="tx1"/>
                </a:solidFill>
              </a:rPr>
              <a:t>Изучение теоретических основ разработки web-приложений, принципов работы RSS-каналов и их формата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Изучение существующих решений для разработки web-приложений и выбор оптимальных средств разработки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Проектирование архитектуры приложения, определение структуры базы данных и разработка схемы хранения данных.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Разработка </a:t>
            </a:r>
            <a:r>
              <a:rPr lang="ru-RU" dirty="0" err="1">
                <a:solidFill>
                  <a:schemeClr val="tx1"/>
                </a:solidFill>
              </a:rPr>
              <a:t>backend</a:t>
            </a:r>
            <a:r>
              <a:rPr lang="ru-RU" dirty="0">
                <a:solidFill>
                  <a:schemeClr val="tx1"/>
                </a:solidFill>
              </a:rPr>
              <a:t>-части приложения на основе фреймворка </a:t>
            </a:r>
            <a:r>
              <a:rPr lang="ru-RU" dirty="0" err="1">
                <a:solidFill>
                  <a:schemeClr val="tx1"/>
                </a:solidFill>
              </a:rPr>
              <a:t>Django</a:t>
            </a:r>
            <a:r>
              <a:rPr lang="ru-RU" dirty="0">
                <a:solidFill>
                  <a:schemeClr val="tx1"/>
                </a:solidFill>
              </a:rPr>
              <a:t> с использованием языка программирования Python.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Разработка </a:t>
            </a:r>
            <a:r>
              <a:rPr lang="ru-RU" dirty="0" err="1">
                <a:solidFill>
                  <a:schemeClr val="tx1"/>
                </a:solidFill>
              </a:rPr>
              <a:t>frontend</a:t>
            </a:r>
            <a:r>
              <a:rPr lang="ru-RU" dirty="0">
                <a:solidFill>
                  <a:schemeClr val="tx1"/>
                </a:solidFill>
              </a:rPr>
              <a:t>-части приложения на основе фреймворка </a:t>
            </a:r>
            <a:r>
              <a:rPr lang="ru-RU" dirty="0" err="1">
                <a:solidFill>
                  <a:schemeClr val="tx1"/>
                </a:solidFill>
              </a:rPr>
              <a:t>Vue</a:t>
            </a:r>
            <a:r>
              <a:rPr lang="ru-RU" dirty="0">
                <a:solidFill>
                  <a:schemeClr val="tx1"/>
                </a:solidFill>
              </a:rPr>
              <a:t> с использованием языков программирования JavaScript и HTML/CSS.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Настройка веб-сервера </a:t>
            </a:r>
            <a:r>
              <a:rPr lang="ru-RU" dirty="0" err="1">
                <a:solidFill>
                  <a:schemeClr val="tx1"/>
                </a:solidFill>
              </a:rPr>
              <a:t>Nginx</a:t>
            </a:r>
            <a:r>
              <a:rPr lang="ru-RU" dirty="0">
                <a:solidFill>
                  <a:schemeClr val="tx1"/>
                </a:solidFill>
              </a:rPr>
              <a:t> для обработки запросов к приложению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FBADFF9-1CF4-4614-B1B2-B9FA48E1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62370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963AE24-949B-4FC9-A265-9B115209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96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Функциональные возможности: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новостей;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истории собственных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добавление, редактирование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расписания;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профиля.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Инструментальные средства разработки: </a:t>
            </a:r>
            <a:r>
              <a:rPr lang="en-US" dirty="0">
                <a:solidFill>
                  <a:schemeClr val="tx1"/>
                </a:solidFill>
              </a:rPr>
              <a:t>Java, Python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Библиотеки</a:t>
            </a:r>
            <a:r>
              <a:rPr lang="en-US" dirty="0">
                <a:solidFill>
                  <a:schemeClr val="tx1"/>
                </a:solidFill>
              </a:rPr>
              <a:t>: Django, Django REST, Volley </a:t>
            </a:r>
            <a:r>
              <a:rPr lang="ru-RU" dirty="0">
                <a:solidFill>
                  <a:schemeClr val="tx1"/>
                </a:solidFill>
              </a:rPr>
              <a:t>и т.д.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Фреймворки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4E042B-BE44-4940-869A-502BA3C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872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98885A-EFD9-2E43-FB1E-98ABA8A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Клиент-серверная архитектура</a:t>
            </a:r>
          </a:p>
        </p:txBody>
      </p:sp>
      <p:pic>
        <p:nvPicPr>
          <p:cNvPr id="4" name="Объект 3" descr="Архитектура «Клиент-Сервер»">
            <a:extLst>
              <a:ext uri="{FF2B5EF4-FFF2-40B4-BE49-F238E27FC236}">
                <a16:creationId xmlns:a16="http://schemas.microsoft.com/office/drawing/2014/main" id="{3548C191-5D2C-5AB2-1478-76E0B42C2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63" y="1238562"/>
            <a:ext cx="4097858" cy="505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10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pic>
        <p:nvPicPr>
          <p:cNvPr id="7" name="Объект 6" descr="Изображение выглядит как текст, Человеческое лицо, снимок экран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8B2976B7-8454-4145-10C0-8F714A481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19" y="1825625"/>
            <a:ext cx="2065162" cy="4351338"/>
          </a:xfrm>
        </p:spPr>
      </p:pic>
    </p:spTree>
    <p:extLst>
      <p:ext uri="{BB962C8B-B14F-4D97-AF65-F5344CB8AC3E}">
        <p14:creationId xmlns:p14="http://schemas.microsoft.com/office/powerpoint/2010/main" val="341642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pic>
        <p:nvPicPr>
          <p:cNvPr id="6" name="Объект 5" descr="Изображение выглядит как Шрифт, Графика, текс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B9E9E7-F0DA-A283-956A-B24200485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5" y="1253331"/>
            <a:ext cx="5030283" cy="2515142"/>
          </a:xfrm>
        </p:spPr>
      </p:pic>
      <p:pic>
        <p:nvPicPr>
          <p:cNvPr id="10" name="Рисунок 9" descr="Изображение выглядит как Графика, Шрифт, логотип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EDE8B48D-8D69-1FBD-06AD-81FB0DB30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09" y="3013788"/>
            <a:ext cx="4446871" cy="32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Шрифт, Графика, каллиграф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409B58A5-9A04-B267-AEFF-86BB278F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77" y="2094374"/>
            <a:ext cx="4811045" cy="2669251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DD65D01-299E-2ED9-7D6E-DC6E1F0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50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pic>
        <p:nvPicPr>
          <p:cNvPr id="5" name="Объект 4" descr="Изображение выглядит как Шрифт, логотип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1DD2FCDE-70B7-058E-20AA-3C226707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4" y="2202025"/>
            <a:ext cx="4985518" cy="1736622"/>
          </a:xfrm>
        </p:spPr>
      </p:pic>
      <p:pic>
        <p:nvPicPr>
          <p:cNvPr id="7" name="Рисунок 6" descr="Изображение выглядит как снимок экрана, линия,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0A5F66E-AE00-41B8-192D-87AB990D3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5" y="4147430"/>
            <a:ext cx="5541908" cy="24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7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343</Words>
  <Application>Microsoft Office PowerPoint</Application>
  <PresentationFormat>Широкоэкранный</PresentationFormat>
  <Paragraphs>43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Wingdings</vt:lpstr>
      <vt:lpstr>Тема Office</vt:lpstr>
      <vt:lpstr>Разработка мобильного приложения для автоматизации процессов взаимодействия клиентов с фитнес-клубом.</vt:lpstr>
      <vt:lpstr>Объект, предмет исследование и цель</vt:lpstr>
      <vt:lpstr>Задачи</vt:lpstr>
      <vt:lpstr>Структура приложения</vt:lpstr>
      <vt:lpstr>Клиент-серверная архитектура</vt:lpstr>
      <vt:lpstr>Приложения</vt:lpstr>
      <vt:lpstr>Фронтенд</vt:lpstr>
      <vt:lpstr>Базы данных</vt:lpstr>
      <vt:lpstr>Бекенд</vt:lpstr>
      <vt:lpstr>Тестовая среда</vt:lpstr>
      <vt:lpstr>Решение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учета и анализа движения товаров в торговой сети.</dc:title>
  <dc:creator>Лих</dc:creator>
  <cp:lastModifiedBy>Александр Данилин</cp:lastModifiedBy>
  <cp:revision>38</cp:revision>
  <dcterms:created xsi:type="dcterms:W3CDTF">2020-05-18T23:59:54Z</dcterms:created>
  <dcterms:modified xsi:type="dcterms:W3CDTF">2023-05-11T19:05:36Z</dcterms:modified>
</cp:coreProperties>
</file>