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3" r:id="rId4"/>
    <p:sldId id="288" r:id="rId5"/>
    <p:sldId id="278" r:id="rId6"/>
    <p:sldId id="263" r:id="rId7"/>
    <p:sldId id="286" r:id="rId8"/>
    <p:sldId id="282" r:id="rId9"/>
    <p:sldId id="287" r:id="rId10"/>
    <p:sldId id="293" r:id="rId11"/>
    <p:sldId id="290" r:id="rId12"/>
    <p:sldId id="289" r:id="rId13"/>
    <p:sldId id="284" r:id="rId14"/>
    <p:sldId id="277" r:id="rId15"/>
    <p:sldId id="292" r:id="rId16"/>
    <p:sldId id="267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13.06.2023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к.ф.м.н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F6850BF-3913-B4CE-723F-49882EEF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</a:t>
            </a:r>
          </a:p>
          <a:p>
            <a:r>
              <a:rPr lang="ru-RU" dirty="0"/>
              <a:t>Большой выбор инструментов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Надежность</a:t>
            </a:r>
          </a:p>
          <a:p>
            <a:r>
              <a:rPr lang="ru-RU" dirty="0"/>
              <a:t>Объектная ориентированность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523DC0-18D1-1820-F5DE-CD087105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8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513844-2DD1-57AC-B1DA-BBC53BF1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610" y="1941249"/>
            <a:ext cx="4789659" cy="435133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644986-C4B4-E4F4-2062-2AA04756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965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806D18-8639-F783-A368-3D692684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6" y="1253331"/>
            <a:ext cx="2087806" cy="36374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8FD708-C868-FBCC-6F47-BAD5544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BF30D-E07E-6870-7614-FFEE6F1F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41" y="1236256"/>
            <a:ext cx="2093311" cy="3637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8FE08B-AD44-52B9-F762-BC448513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61" y="1236255"/>
            <a:ext cx="2107257" cy="363745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F920754-3C74-453D-BA85-F5DA8965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27" y="1236255"/>
            <a:ext cx="2125491" cy="365452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2E24E90-0195-F8B7-3BEC-BF1A7B8F9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68" y="1236256"/>
            <a:ext cx="2096702" cy="363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FE40-6607-0880-4053-504DB2C7D9BB}"/>
              </a:ext>
            </a:extLst>
          </p:cNvPr>
          <p:cNvSpPr txBox="1"/>
          <p:nvPr/>
        </p:nvSpPr>
        <p:spPr>
          <a:xfrm>
            <a:off x="490331" y="489078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новостей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45676-A099-4DC4-624E-34C405224BF3}"/>
              </a:ext>
            </a:extLst>
          </p:cNvPr>
          <p:cNvSpPr txBox="1"/>
          <p:nvPr/>
        </p:nvSpPr>
        <p:spPr>
          <a:xfrm>
            <a:off x="2648762" y="4890782"/>
            <a:ext cx="179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записной книжки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4A3CE-62ED-57AC-5242-6EC613CDF48E}"/>
              </a:ext>
            </a:extLst>
          </p:cNvPr>
          <p:cNvSpPr txBox="1"/>
          <p:nvPr/>
        </p:nvSpPr>
        <p:spPr>
          <a:xfrm>
            <a:off x="4956205" y="4873706"/>
            <a:ext cx="167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создания записей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3C88-1B3B-E58D-F255-280C4A28A263}"/>
              </a:ext>
            </a:extLst>
          </p:cNvPr>
          <p:cNvSpPr txBox="1"/>
          <p:nvPr/>
        </p:nvSpPr>
        <p:spPr>
          <a:xfrm>
            <a:off x="7115147" y="487340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расписания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0746D-F8D4-F498-093E-EF44671C6E4E}"/>
              </a:ext>
            </a:extLst>
          </p:cNvPr>
          <p:cNvSpPr txBox="1"/>
          <p:nvPr/>
        </p:nvSpPr>
        <p:spPr>
          <a:xfrm>
            <a:off x="9446762" y="4873706"/>
            <a:ext cx="16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32969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F1FA3-15BB-D48E-4B02-E26506DC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4AE8DF-2847-FBAA-7989-528A16C3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" y="1253331"/>
            <a:ext cx="2529848" cy="4351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492A4-E012-42E9-2210-04B58CFC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41" y="1265598"/>
            <a:ext cx="3759902" cy="3046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4EA7F6-9204-48B0-E3D2-9A8B71E5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104" y="1266426"/>
            <a:ext cx="3880034" cy="30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Быстрота и удобство получения доступа к новостям и информации спортивного клуба;</a:t>
            </a:r>
          </a:p>
          <a:p>
            <a:r>
              <a:rPr lang="ru-RU" dirty="0"/>
              <a:t>Возможность ведения учета и отслеживания прогресса </a:t>
            </a:r>
            <a:r>
              <a:rPr lang="ru-RU"/>
              <a:t>собственных тренировок;</a:t>
            </a:r>
            <a:endParaRPr lang="ru-RU" dirty="0"/>
          </a:p>
          <a:p>
            <a:r>
              <a:rPr lang="ru-RU" dirty="0"/>
              <a:t>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98A4C9-BD8C-B513-5A97-7A54026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преимущество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A52B86-AF73-D95E-2CEC-D97583688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859181"/>
            <a:ext cx="2504145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79108-515D-F456-9531-B830C53D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61" y="1887978"/>
            <a:ext cx="2504145" cy="43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355FF5-9F17-9A55-6899-9A66845D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755" y="2333244"/>
            <a:ext cx="2854885" cy="280920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42D8973-A1E0-C804-830E-E239EBDB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исходный код</a:t>
            </a:r>
          </a:p>
        </p:txBody>
      </p:sp>
    </p:spTree>
    <p:extLst>
      <p:ext uri="{BB962C8B-B14F-4D97-AF65-F5344CB8AC3E}">
        <p14:creationId xmlns:p14="http://schemas.microsoft.com/office/powerpoint/2010/main" val="21698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B32C91-34DF-2992-8FBD-D11D88B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приложения становятся необходимостью</a:t>
            </a:r>
          </a:p>
          <a:p>
            <a:r>
              <a:rPr lang="ru-RU" dirty="0"/>
              <a:t>Спорт продолжает набирать популярность</a:t>
            </a:r>
          </a:p>
          <a:p>
            <a:r>
              <a:rPr lang="ru-RU" dirty="0"/>
              <a:t>Недостаток мобильных приложений в этой сфере на российском рынке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7885DD-4A32-8CB3-9ECE-26D6938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434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46" y="1825625"/>
            <a:ext cx="2065162" cy="4351338"/>
          </a:xfrm>
        </p:spPr>
      </p:pic>
      <p:pic>
        <p:nvPicPr>
          <p:cNvPr id="6" name="Рисунок 5" descr="Изображение выглядит как Мобильный телефон, Устройство связи, Мобильное устройство, Портативное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A59D5642-7BC6-596E-6C8E-1BC19290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3" y="1825625"/>
            <a:ext cx="2439883" cy="43513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46D3A399-BD88-0E62-667E-522B9B6B3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62" y="1825624"/>
            <a:ext cx="2783010" cy="48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>
                <a:solidFill>
                  <a:schemeClr val="tx1"/>
                </a:solidFill>
              </a:rPr>
              <a:t>: 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64AC85-B46C-2344-8224-DF7616F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Django:</a:t>
            </a:r>
          </a:p>
          <a:p>
            <a:r>
              <a:rPr lang="ru-RU" dirty="0"/>
              <a:t>Высокая скорость разработки</a:t>
            </a:r>
          </a:p>
          <a:p>
            <a:r>
              <a:rPr lang="ru-RU" dirty="0"/>
              <a:t>Масштабируемость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Гибкость</a:t>
            </a:r>
          </a:p>
          <a:p>
            <a:r>
              <a:rPr lang="ru-RU" dirty="0"/>
              <a:t>Маршрутизация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6721982-D2BA-2F17-41CE-08EEB634B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4" y="1253331"/>
            <a:ext cx="8725773" cy="5039256"/>
          </a:xfrm>
        </p:spPr>
      </p:pic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320</Words>
  <Application>Microsoft Office PowerPoint</Application>
  <PresentationFormat>Широкоэкранный</PresentationFormat>
  <Paragraphs>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Ссылка на исходный код</vt:lpstr>
      <vt:lpstr>Объект, предмет исследование и цель</vt:lpstr>
      <vt:lpstr>Анализ важности поставленной задачи</vt:lpstr>
      <vt:lpstr>Приложения</vt:lpstr>
      <vt:lpstr>Структура приложения</vt:lpstr>
      <vt:lpstr>Клиент-серверная архитектура</vt:lpstr>
      <vt:lpstr>Бекенд</vt:lpstr>
      <vt:lpstr>Схема базы данных</vt:lpstr>
      <vt:lpstr>Фронтент</vt:lpstr>
      <vt:lpstr>Структура приложения</vt:lpstr>
      <vt:lpstr>Внешний вид приложения</vt:lpstr>
      <vt:lpstr>Тестовая среда</vt:lpstr>
      <vt:lpstr>Решение</vt:lpstr>
      <vt:lpstr>Главное преимущество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78</cp:revision>
  <dcterms:created xsi:type="dcterms:W3CDTF">2020-05-18T23:59:54Z</dcterms:created>
  <dcterms:modified xsi:type="dcterms:W3CDTF">2023-06-13T20:53:54Z</dcterms:modified>
</cp:coreProperties>
</file>