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8" r:id="rId4"/>
    <p:sldId id="263" r:id="rId5"/>
    <p:sldId id="286" r:id="rId6"/>
    <p:sldId id="278" r:id="rId7"/>
    <p:sldId id="280" r:id="rId8"/>
    <p:sldId id="287" r:id="rId9"/>
    <p:sldId id="282" r:id="rId10"/>
    <p:sldId id="284" r:id="rId11"/>
    <p:sldId id="277" r:id="rId12"/>
    <p:sldId id="267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к.т.н.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pic>
        <p:nvPicPr>
          <p:cNvPr id="8" name="Объект 7" descr="Изображение выглядит как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3679D99-4204-E743-B02E-F8964402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1" y="1676951"/>
            <a:ext cx="3504098" cy="3504098"/>
          </a:xfr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позволяет пользователям быстро и удобно получать доступ к новостям и информации спортивного клуба;</a:t>
            </a:r>
          </a:p>
          <a:p>
            <a:r>
              <a:rPr lang="ru-RU" dirty="0"/>
              <a:t>позволяет пользователям вести учет и отслеживать прогресс собственных тренировок</a:t>
            </a:r>
          </a:p>
          <a:p>
            <a:r>
              <a:rPr lang="ru-RU" dirty="0"/>
              <a:t>разработанное приложение на основе прогрессивного web-приложения обеспечивает 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курсовой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курсовой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B32C91-34DF-2992-8FBD-D11D88B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приложения становятся необходимостью</a:t>
            </a:r>
          </a:p>
          <a:p>
            <a:r>
              <a:rPr lang="ru-RU" dirty="0"/>
              <a:t>Спорт продолжает набирать популярность</a:t>
            </a:r>
          </a:p>
          <a:p>
            <a:r>
              <a:rPr lang="ru-RU" dirty="0"/>
              <a:t>Недостаток мобильных приложений в этой сфере на российском рынке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7885DD-4A32-8CB3-9ECE-26D6938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434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ru-RU">
                <a:solidFill>
                  <a:schemeClr val="tx1"/>
                </a:solidFill>
              </a:rPr>
              <a:t>росмотр </a:t>
            </a:r>
            <a:r>
              <a:rPr lang="ru-RU" dirty="0">
                <a:solidFill>
                  <a:schemeClr val="tx1"/>
                </a:solidFill>
              </a:rPr>
              <a:t>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19" y="1825625"/>
            <a:ext cx="2065162" cy="4351338"/>
          </a:xfr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pic>
        <p:nvPicPr>
          <p:cNvPr id="6" name="Объект 5" descr="Изображение выглядит как Шрифт, Графика, текс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B9E9E7-F0DA-A283-956A-B24200485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1253331"/>
            <a:ext cx="5030283" cy="2515142"/>
          </a:xfrm>
        </p:spPr>
      </p:pic>
      <p:pic>
        <p:nvPicPr>
          <p:cNvPr id="10" name="Рисунок 9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EDE8B48D-8D69-1FBD-06AD-81FB0DB3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9" y="3013788"/>
            <a:ext cx="4446871" cy="32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рифт, Графика, каллиграф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09B58A5-9A04-B267-AEFF-86BB278F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77" y="2094374"/>
            <a:ext cx="4811045" cy="26692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pic>
        <p:nvPicPr>
          <p:cNvPr id="5" name="Объект 4" descr="Изображение выглядит как Шрифт, логотип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DD2FCDE-70B7-058E-20AA-3C226707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4" y="2202025"/>
            <a:ext cx="4985518" cy="1736622"/>
          </a:xfrm>
        </p:spPr>
      </p:pic>
      <p:pic>
        <p:nvPicPr>
          <p:cNvPr id="7" name="Рисунок 6" descr="Изображение выглядит как снимок экрана, линия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0A5F66E-AE00-41B8-192D-87AB990D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4147430"/>
            <a:ext cx="5541908" cy="2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287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Объект, предмет исследование и цель</vt:lpstr>
      <vt:lpstr>Анализ важности поставленной задачи</vt:lpstr>
      <vt:lpstr>Структура приложения</vt:lpstr>
      <vt:lpstr>Клиент-серверная архитектура</vt:lpstr>
      <vt:lpstr>Приложения</vt:lpstr>
      <vt:lpstr>Фронтенд</vt:lpstr>
      <vt:lpstr>Базы данных</vt:lpstr>
      <vt:lpstr>Бекенд</vt:lpstr>
      <vt:lpstr>Тестовая среда</vt:lpstr>
      <vt:lpstr>Решение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42</cp:revision>
  <dcterms:created xsi:type="dcterms:W3CDTF">2020-05-18T23:59:54Z</dcterms:created>
  <dcterms:modified xsi:type="dcterms:W3CDTF">2023-05-11T19:14:13Z</dcterms:modified>
</cp:coreProperties>
</file>