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4"/>
  </p:sldMasterIdLst>
  <p:sldIdLst>
    <p:sldId id="256" r:id="rId5"/>
    <p:sldId id="267" r:id="rId6"/>
    <p:sldId id="257" r:id="rId7"/>
    <p:sldId id="268" r:id="rId8"/>
    <p:sldId id="269" r:id="rId9"/>
    <p:sldId id="260" r:id="rId10"/>
    <p:sldId id="271" r:id="rId11"/>
    <p:sldId id="272" r:id="rId12"/>
    <p:sldId id="273" r:id="rId13"/>
    <p:sldId id="27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3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D4C8A-0530-D04E-8DA2-EAD33A59139C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6D4C2C-5905-784F-9101-63853F0B7AB8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ru-RU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Маркетинговая стратегия </a:t>
          </a:r>
          <a:r>
            <a:rPr lang="en-US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Winline</a:t>
          </a:r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830A5C-4B93-C045-9C23-A118D85E7A6B}" type="parTrans" cxnId="{16A8BB55-F2B4-2A47-A442-2CD79DD95789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3DDD32-06C2-EF45-AFE8-65AB7E4542E7}" type="sibTrans" cxnId="{16A8BB55-F2B4-2A47-A442-2CD79DD95789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C0DC7E-919E-844E-B2DD-3703101F9827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ru-RU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Промо-акции для привлечения и удержания пользователей</a:t>
          </a:r>
        </a:p>
      </dgm:t>
    </dgm:pt>
    <dgm:pt modelId="{31DA2D95-9ABB-3C4E-BE80-00C90A6C73C9}" type="parTrans" cxnId="{CCA0FC40-0B28-3243-98B6-8586A4254AC1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69610B-AD82-6B4F-857F-A0E06EE4A13C}" type="sibTrans" cxnId="{CCA0FC40-0B28-3243-98B6-8586A4254AC1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21E0EC-F5DE-6A47-8533-C77D0A3F7C9E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ru-RU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Спонсорство: спортивные клубы и мероприятия</a:t>
          </a:r>
        </a:p>
      </dgm:t>
    </dgm:pt>
    <dgm:pt modelId="{060E805E-9DF9-9546-AA72-6BAC8D985D15}" type="parTrans" cxnId="{DDD862E6-989F-8E4C-A5AC-4141BB203B8C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D5A1D8-D1E6-8A45-8D97-26397A13BC0C}" type="sibTrans" cxnId="{DDD862E6-989F-8E4C-A5AC-4141BB203B8C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F18058-5F2A-C949-AB33-9BC3E7BCBE25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ru-RU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</a:t>
          </a:r>
          <a:r>
            <a: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lifestyle-</a:t>
          </a:r>
          <a:r>
            <a:rPr lang="ru-RU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бренда: интеграция в мероприятие и развитие спец. проектов</a:t>
          </a:r>
        </a:p>
      </dgm:t>
    </dgm:pt>
    <dgm:pt modelId="{F4C840C3-9AB9-DA40-89C7-FFC8CC6B2EC9}" type="parTrans" cxnId="{91387449-E2CE-3342-A4DF-030806D268B0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39AB-DEC1-4F45-BCB6-0880292CA73B}" type="sibTrans" cxnId="{91387449-E2CE-3342-A4DF-030806D268B0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FDF3FB-5C3B-F245-A535-0DBAC3900E99}">
      <dgm:prSet phldrT="[Текст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ru-RU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Рекламные каналы: ТВ, СМИ,</a:t>
          </a:r>
          <a:r>
            <a: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OOH</a:t>
          </a:r>
          <a:r>
            <a:rPr lang="ru-RU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мероприятия, Интернет</a:t>
          </a:r>
        </a:p>
      </dgm:t>
    </dgm:pt>
    <dgm:pt modelId="{CCAD7536-67F5-904C-902E-032F1AB99769}" type="parTrans" cxnId="{3569717A-7D68-8544-9138-D9F5739CF03B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26465-9C75-264C-B053-E51D0AE8DF8F}" type="sibTrans" cxnId="{3569717A-7D68-8544-9138-D9F5739CF03B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3BE30E-5A5F-E240-A0E1-F875FD71B6A4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ru-RU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собственных n</a:t>
          </a:r>
          <a:r>
            <a:rPr lang="en-US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ew. media: </a:t>
          </a:r>
          <a:r>
            <a:rPr lang="ru-RU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шоу на платфоре </a:t>
          </a:r>
          <a:r>
            <a:rPr lang="en-US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YouTube,</a:t>
          </a:r>
          <a:r>
            <a:rPr lang="ru-RU" sz="11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система амбассадоров</a:t>
          </a:r>
        </a:p>
      </dgm:t>
    </dgm:pt>
    <dgm:pt modelId="{3139C66F-4567-A048-AACB-328714032DB8}" type="parTrans" cxnId="{A4B158C1-063B-1545-8425-DB3044FD5270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BB3DCA-5D78-CD41-9D28-261468E4496F}" type="sibTrans" cxnId="{A4B158C1-063B-1545-8425-DB3044FD5270}">
      <dgm:prSet/>
      <dgm:spPr/>
      <dgm:t>
        <a:bodyPr/>
        <a:lstStyle/>
        <a:p>
          <a:pPr algn="ctr"/>
          <a:endParaRPr lang="ru-RU" sz="11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1115C6-FE14-064B-90A9-E156E212C8F8}" type="pres">
      <dgm:prSet presAssocID="{62DD4C8A-0530-D04E-8DA2-EAD33A591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CA3945-7DB6-CB41-BDCE-8113187D15CD}" type="pres">
      <dgm:prSet presAssocID="{D86D4C2C-5905-784F-9101-63853F0B7AB8}" presName="hierRoot1" presStyleCnt="0">
        <dgm:presLayoutVars>
          <dgm:hierBranch val="init"/>
        </dgm:presLayoutVars>
      </dgm:prSet>
      <dgm:spPr/>
    </dgm:pt>
    <dgm:pt modelId="{31420F55-8139-6242-9189-15F286019336}" type="pres">
      <dgm:prSet presAssocID="{D86D4C2C-5905-784F-9101-63853F0B7AB8}" presName="rootComposite1" presStyleCnt="0"/>
      <dgm:spPr/>
    </dgm:pt>
    <dgm:pt modelId="{CCABE346-5F3A-D043-882F-5880DA95D514}" type="pres">
      <dgm:prSet presAssocID="{D86D4C2C-5905-784F-9101-63853F0B7AB8}" presName="rootText1" presStyleLbl="node0" presStyleIdx="0" presStyleCnt="1">
        <dgm:presLayoutVars>
          <dgm:chPref val="3"/>
        </dgm:presLayoutVars>
      </dgm:prSet>
      <dgm:spPr/>
    </dgm:pt>
    <dgm:pt modelId="{CA712EE8-8DDB-3F40-A627-D864E381F221}" type="pres">
      <dgm:prSet presAssocID="{D86D4C2C-5905-784F-9101-63853F0B7AB8}" presName="rootConnector1" presStyleLbl="node1" presStyleIdx="0" presStyleCnt="0"/>
      <dgm:spPr/>
    </dgm:pt>
    <dgm:pt modelId="{79F91B23-2684-D14C-AAC2-5ACAEE5771D6}" type="pres">
      <dgm:prSet presAssocID="{D86D4C2C-5905-784F-9101-63853F0B7AB8}" presName="hierChild2" presStyleCnt="0"/>
      <dgm:spPr/>
    </dgm:pt>
    <dgm:pt modelId="{16A33DCF-8D0E-474D-A99A-9FB6AFCED50E}" type="pres">
      <dgm:prSet presAssocID="{31DA2D95-9ABB-3C4E-BE80-00C90A6C73C9}" presName="Name37" presStyleLbl="parChTrans1D2" presStyleIdx="0" presStyleCnt="5"/>
      <dgm:spPr/>
    </dgm:pt>
    <dgm:pt modelId="{3E6FF5FD-D713-B949-8839-007634C31C2A}" type="pres">
      <dgm:prSet presAssocID="{95C0DC7E-919E-844E-B2DD-3703101F9827}" presName="hierRoot2" presStyleCnt="0">
        <dgm:presLayoutVars>
          <dgm:hierBranch val="init"/>
        </dgm:presLayoutVars>
      </dgm:prSet>
      <dgm:spPr/>
    </dgm:pt>
    <dgm:pt modelId="{4026B874-415E-1646-A100-38BAD2E249D8}" type="pres">
      <dgm:prSet presAssocID="{95C0DC7E-919E-844E-B2DD-3703101F9827}" presName="rootComposite" presStyleCnt="0"/>
      <dgm:spPr/>
    </dgm:pt>
    <dgm:pt modelId="{5A61CB3E-40E5-F048-AFCF-806035481B66}" type="pres">
      <dgm:prSet presAssocID="{95C0DC7E-919E-844E-B2DD-3703101F9827}" presName="rootText" presStyleLbl="node2" presStyleIdx="0" presStyleCnt="5">
        <dgm:presLayoutVars>
          <dgm:chPref val="3"/>
        </dgm:presLayoutVars>
      </dgm:prSet>
      <dgm:spPr/>
    </dgm:pt>
    <dgm:pt modelId="{59C9B9FE-D994-3B4B-8F8A-BF2788C1286B}" type="pres">
      <dgm:prSet presAssocID="{95C0DC7E-919E-844E-B2DD-3703101F9827}" presName="rootConnector" presStyleLbl="node2" presStyleIdx="0" presStyleCnt="5"/>
      <dgm:spPr/>
    </dgm:pt>
    <dgm:pt modelId="{695A27AF-AAB5-FA43-A89F-1FCB389C8DBD}" type="pres">
      <dgm:prSet presAssocID="{95C0DC7E-919E-844E-B2DD-3703101F9827}" presName="hierChild4" presStyleCnt="0"/>
      <dgm:spPr/>
    </dgm:pt>
    <dgm:pt modelId="{FCD996A9-1F13-444F-8315-058213F67BB8}" type="pres">
      <dgm:prSet presAssocID="{95C0DC7E-919E-844E-B2DD-3703101F9827}" presName="hierChild5" presStyleCnt="0"/>
      <dgm:spPr/>
    </dgm:pt>
    <dgm:pt modelId="{7AB69CBF-FD42-AA41-B0EC-314D12512DA1}" type="pres">
      <dgm:prSet presAssocID="{060E805E-9DF9-9546-AA72-6BAC8D985D15}" presName="Name37" presStyleLbl="parChTrans1D2" presStyleIdx="1" presStyleCnt="5"/>
      <dgm:spPr/>
    </dgm:pt>
    <dgm:pt modelId="{5A2A0705-87D6-C64B-B155-60B3354D640D}" type="pres">
      <dgm:prSet presAssocID="{1F21E0EC-F5DE-6A47-8533-C77D0A3F7C9E}" presName="hierRoot2" presStyleCnt="0">
        <dgm:presLayoutVars>
          <dgm:hierBranch val="init"/>
        </dgm:presLayoutVars>
      </dgm:prSet>
      <dgm:spPr/>
    </dgm:pt>
    <dgm:pt modelId="{897E09AE-A0FC-7A47-B021-CC63A74C15F7}" type="pres">
      <dgm:prSet presAssocID="{1F21E0EC-F5DE-6A47-8533-C77D0A3F7C9E}" presName="rootComposite" presStyleCnt="0"/>
      <dgm:spPr/>
    </dgm:pt>
    <dgm:pt modelId="{B5D0F217-CE21-5345-BF5A-82BE10BA9DCC}" type="pres">
      <dgm:prSet presAssocID="{1F21E0EC-F5DE-6A47-8533-C77D0A3F7C9E}" presName="rootText" presStyleLbl="node2" presStyleIdx="1" presStyleCnt="5">
        <dgm:presLayoutVars>
          <dgm:chPref val="3"/>
        </dgm:presLayoutVars>
      </dgm:prSet>
      <dgm:spPr/>
    </dgm:pt>
    <dgm:pt modelId="{74F4D7B5-393E-5C42-B4F1-059877FBADBE}" type="pres">
      <dgm:prSet presAssocID="{1F21E0EC-F5DE-6A47-8533-C77D0A3F7C9E}" presName="rootConnector" presStyleLbl="node2" presStyleIdx="1" presStyleCnt="5"/>
      <dgm:spPr/>
    </dgm:pt>
    <dgm:pt modelId="{007F1B89-83DC-3F47-88E7-737AFF30F9DF}" type="pres">
      <dgm:prSet presAssocID="{1F21E0EC-F5DE-6A47-8533-C77D0A3F7C9E}" presName="hierChild4" presStyleCnt="0"/>
      <dgm:spPr/>
    </dgm:pt>
    <dgm:pt modelId="{A962C64E-9DB3-C847-B4E7-7236962810AB}" type="pres">
      <dgm:prSet presAssocID="{1F21E0EC-F5DE-6A47-8533-C77D0A3F7C9E}" presName="hierChild5" presStyleCnt="0"/>
      <dgm:spPr/>
    </dgm:pt>
    <dgm:pt modelId="{BE0F25F6-5D3B-D241-B81A-B1AAEC34FBC5}" type="pres">
      <dgm:prSet presAssocID="{F4C840C3-9AB9-DA40-89C7-FFC8CC6B2EC9}" presName="Name37" presStyleLbl="parChTrans1D2" presStyleIdx="2" presStyleCnt="5"/>
      <dgm:spPr/>
    </dgm:pt>
    <dgm:pt modelId="{74E9B29B-70B7-3740-9F01-FE1397344B6A}" type="pres">
      <dgm:prSet presAssocID="{44F18058-5F2A-C949-AB33-9BC3E7BCBE25}" presName="hierRoot2" presStyleCnt="0">
        <dgm:presLayoutVars>
          <dgm:hierBranch val="init"/>
        </dgm:presLayoutVars>
      </dgm:prSet>
      <dgm:spPr/>
    </dgm:pt>
    <dgm:pt modelId="{79E168B7-3C87-0C47-9083-959E037E921D}" type="pres">
      <dgm:prSet presAssocID="{44F18058-5F2A-C949-AB33-9BC3E7BCBE25}" presName="rootComposite" presStyleCnt="0"/>
      <dgm:spPr/>
    </dgm:pt>
    <dgm:pt modelId="{E0A37FBB-C725-824C-B2BC-35DFDA92EA8E}" type="pres">
      <dgm:prSet presAssocID="{44F18058-5F2A-C949-AB33-9BC3E7BCBE25}" presName="rootText" presStyleLbl="node2" presStyleIdx="2" presStyleCnt="5" custScaleX="140418" custScaleY="140418">
        <dgm:presLayoutVars>
          <dgm:chPref val="3"/>
        </dgm:presLayoutVars>
      </dgm:prSet>
      <dgm:spPr/>
    </dgm:pt>
    <dgm:pt modelId="{CA112BE6-A55A-3849-900D-F57135372B55}" type="pres">
      <dgm:prSet presAssocID="{44F18058-5F2A-C949-AB33-9BC3E7BCBE25}" presName="rootConnector" presStyleLbl="node2" presStyleIdx="2" presStyleCnt="5"/>
      <dgm:spPr/>
    </dgm:pt>
    <dgm:pt modelId="{72E59D73-12CC-6841-B57E-ABC48A98A1AB}" type="pres">
      <dgm:prSet presAssocID="{44F18058-5F2A-C949-AB33-9BC3E7BCBE25}" presName="hierChild4" presStyleCnt="0"/>
      <dgm:spPr/>
    </dgm:pt>
    <dgm:pt modelId="{34635782-7DFF-6E48-8150-931D91E7BAB4}" type="pres">
      <dgm:prSet presAssocID="{44F18058-5F2A-C949-AB33-9BC3E7BCBE25}" presName="hierChild5" presStyleCnt="0"/>
      <dgm:spPr/>
    </dgm:pt>
    <dgm:pt modelId="{9A874CCB-A33C-6D48-BF60-138CC3E367A9}" type="pres">
      <dgm:prSet presAssocID="{CCAD7536-67F5-904C-902E-032F1AB99769}" presName="Name37" presStyleLbl="parChTrans1D2" presStyleIdx="3" presStyleCnt="5"/>
      <dgm:spPr/>
    </dgm:pt>
    <dgm:pt modelId="{126B06F3-BB22-F54C-87C0-D9ABCDB815DB}" type="pres">
      <dgm:prSet presAssocID="{17FDF3FB-5C3B-F245-A535-0DBAC3900E99}" presName="hierRoot2" presStyleCnt="0">
        <dgm:presLayoutVars>
          <dgm:hierBranch val="init"/>
        </dgm:presLayoutVars>
      </dgm:prSet>
      <dgm:spPr/>
    </dgm:pt>
    <dgm:pt modelId="{216369D0-079E-B047-8350-F0AEE40F91C6}" type="pres">
      <dgm:prSet presAssocID="{17FDF3FB-5C3B-F245-A535-0DBAC3900E99}" presName="rootComposite" presStyleCnt="0"/>
      <dgm:spPr/>
    </dgm:pt>
    <dgm:pt modelId="{2ECF7F8C-B6D8-E74F-8E9F-5A8E02AB569F}" type="pres">
      <dgm:prSet presAssocID="{17FDF3FB-5C3B-F245-A535-0DBAC3900E99}" presName="rootText" presStyleLbl="node2" presStyleIdx="3" presStyleCnt="5">
        <dgm:presLayoutVars>
          <dgm:chPref val="3"/>
        </dgm:presLayoutVars>
      </dgm:prSet>
      <dgm:spPr/>
    </dgm:pt>
    <dgm:pt modelId="{67A326A8-35F2-E246-9FC0-0F2122023FD7}" type="pres">
      <dgm:prSet presAssocID="{17FDF3FB-5C3B-F245-A535-0DBAC3900E99}" presName="rootConnector" presStyleLbl="node2" presStyleIdx="3" presStyleCnt="5"/>
      <dgm:spPr/>
    </dgm:pt>
    <dgm:pt modelId="{1EA04D22-0342-F545-A434-9BBDDBCC185F}" type="pres">
      <dgm:prSet presAssocID="{17FDF3FB-5C3B-F245-A535-0DBAC3900E99}" presName="hierChild4" presStyleCnt="0"/>
      <dgm:spPr/>
    </dgm:pt>
    <dgm:pt modelId="{E3D599CD-990A-9C40-B1E9-58BA4147E992}" type="pres">
      <dgm:prSet presAssocID="{17FDF3FB-5C3B-F245-A535-0DBAC3900E99}" presName="hierChild5" presStyleCnt="0"/>
      <dgm:spPr/>
    </dgm:pt>
    <dgm:pt modelId="{884F09D0-E922-F74D-A376-06DFBEAE73E8}" type="pres">
      <dgm:prSet presAssocID="{3139C66F-4567-A048-AACB-328714032DB8}" presName="Name37" presStyleLbl="parChTrans1D2" presStyleIdx="4" presStyleCnt="5"/>
      <dgm:spPr/>
    </dgm:pt>
    <dgm:pt modelId="{5365BB58-080E-D547-903C-AA87302CE4B4}" type="pres">
      <dgm:prSet presAssocID="{F03BE30E-5A5F-E240-A0E1-F875FD71B6A4}" presName="hierRoot2" presStyleCnt="0">
        <dgm:presLayoutVars>
          <dgm:hierBranch val="init"/>
        </dgm:presLayoutVars>
      </dgm:prSet>
      <dgm:spPr/>
    </dgm:pt>
    <dgm:pt modelId="{E3053A41-79B2-9743-9249-E56B9B885D40}" type="pres">
      <dgm:prSet presAssocID="{F03BE30E-5A5F-E240-A0E1-F875FD71B6A4}" presName="rootComposite" presStyleCnt="0"/>
      <dgm:spPr/>
    </dgm:pt>
    <dgm:pt modelId="{6A8D25A4-708A-0640-8C34-6594E77DECCB}" type="pres">
      <dgm:prSet presAssocID="{F03BE30E-5A5F-E240-A0E1-F875FD71B6A4}" presName="rootText" presStyleLbl="node2" presStyleIdx="4" presStyleCnt="5" custScaleX="123553" custScaleY="123553">
        <dgm:presLayoutVars>
          <dgm:chPref val="3"/>
        </dgm:presLayoutVars>
      </dgm:prSet>
      <dgm:spPr/>
    </dgm:pt>
    <dgm:pt modelId="{9DA87055-31DE-1240-A46B-B461BCBE2B94}" type="pres">
      <dgm:prSet presAssocID="{F03BE30E-5A5F-E240-A0E1-F875FD71B6A4}" presName="rootConnector" presStyleLbl="node2" presStyleIdx="4" presStyleCnt="5"/>
      <dgm:spPr/>
    </dgm:pt>
    <dgm:pt modelId="{2EF85166-CB78-984A-922C-C121F841704E}" type="pres">
      <dgm:prSet presAssocID="{F03BE30E-5A5F-E240-A0E1-F875FD71B6A4}" presName="hierChild4" presStyleCnt="0"/>
      <dgm:spPr/>
    </dgm:pt>
    <dgm:pt modelId="{F798F943-9BE5-424A-A662-CBF7D3CD28F2}" type="pres">
      <dgm:prSet presAssocID="{F03BE30E-5A5F-E240-A0E1-F875FD71B6A4}" presName="hierChild5" presStyleCnt="0"/>
      <dgm:spPr/>
    </dgm:pt>
    <dgm:pt modelId="{A9F669FC-480B-324B-AF82-AEBB9B9C66E3}" type="pres">
      <dgm:prSet presAssocID="{D86D4C2C-5905-784F-9101-63853F0B7AB8}" presName="hierChild3" presStyleCnt="0"/>
      <dgm:spPr/>
    </dgm:pt>
  </dgm:ptLst>
  <dgm:cxnLst>
    <dgm:cxn modelId="{0AD3F903-CD4F-E64F-B80F-A2E7AA48C630}" type="presOf" srcId="{060E805E-9DF9-9546-AA72-6BAC8D985D15}" destId="{7AB69CBF-FD42-AA41-B0EC-314D12512DA1}" srcOrd="0" destOrd="0" presId="urn:microsoft.com/office/officeart/2005/8/layout/orgChart1"/>
    <dgm:cxn modelId="{1CF84A0B-A1F3-DB40-A09D-243114AACB55}" type="presOf" srcId="{62DD4C8A-0530-D04E-8DA2-EAD33A59139C}" destId="{E41115C6-FE14-064B-90A9-E156E212C8F8}" srcOrd="0" destOrd="0" presId="urn:microsoft.com/office/officeart/2005/8/layout/orgChart1"/>
    <dgm:cxn modelId="{2B51B71B-7918-274D-B8ED-576FDAF0DFEA}" type="presOf" srcId="{95C0DC7E-919E-844E-B2DD-3703101F9827}" destId="{5A61CB3E-40E5-F048-AFCF-806035481B66}" srcOrd="0" destOrd="0" presId="urn:microsoft.com/office/officeart/2005/8/layout/orgChart1"/>
    <dgm:cxn modelId="{B32D4420-3D85-7C45-8890-3A0EFFD1BACD}" type="presOf" srcId="{1F21E0EC-F5DE-6A47-8533-C77D0A3F7C9E}" destId="{B5D0F217-CE21-5345-BF5A-82BE10BA9DCC}" srcOrd="0" destOrd="0" presId="urn:microsoft.com/office/officeart/2005/8/layout/orgChart1"/>
    <dgm:cxn modelId="{CCA0FC40-0B28-3243-98B6-8586A4254AC1}" srcId="{D86D4C2C-5905-784F-9101-63853F0B7AB8}" destId="{95C0DC7E-919E-844E-B2DD-3703101F9827}" srcOrd="0" destOrd="0" parTransId="{31DA2D95-9ABB-3C4E-BE80-00C90A6C73C9}" sibTransId="{6869610B-AD82-6B4F-857F-A0E06EE4A13C}"/>
    <dgm:cxn modelId="{EBC29361-8099-C54C-BE91-B11FAF880E4C}" type="presOf" srcId="{44F18058-5F2A-C949-AB33-9BC3E7BCBE25}" destId="{E0A37FBB-C725-824C-B2BC-35DFDA92EA8E}" srcOrd="0" destOrd="0" presId="urn:microsoft.com/office/officeart/2005/8/layout/orgChart1"/>
    <dgm:cxn modelId="{91387449-E2CE-3342-A4DF-030806D268B0}" srcId="{D86D4C2C-5905-784F-9101-63853F0B7AB8}" destId="{44F18058-5F2A-C949-AB33-9BC3E7BCBE25}" srcOrd="2" destOrd="0" parTransId="{F4C840C3-9AB9-DA40-89C7-FFC8CC6B2EC9}" sibTransId="{D3B939AB-DEC1-4F45-BCB6-0880292CA73B}"/>
    <dgm:cxn modelId="{8D4A774C-DB89-3844-BD47-143FEE1DA2CA}" type="presOf" srcId="{3139C66F-4567-A048-AACB-328714032DB8}" destId="{884F09D0-E922-F74D-A376-06DFBEAE73E8}" srcOrd="0" destOrd="0" presId="urn:microsoft.com/office/officeart/2005/8/layout/orgChart1"/>
    <dgm:cxn modelId="{CF09D86E-ED5C-1442-979B-995859E9F9EF}" type="presOf" srcId="{17FDF3FB-5C3B-F245-A535-0DBAC3900E99}" destId="{67A326A8-35F2-E246-9FC0-0F2122023FD7}" srcOrd="1" destOrd="0" presId="urn:microsoft.com/office/officeart/2005/8/layout/orgChart1"/>
    <dgm:cxn modelId="{16A8BB55-F2B4-2A47-A442-2CD79DD95789}" srcId="{62DD4C8A-0530-D04E-8DA2-EAD33A59139C}" destId="{D86D4C2C-5905-784F-9101-63853F0B7AB8}" srcOrd="0" destOrd="0" parTransId="{8E830A5C-4B93-C045-9C23-A118D85E7A6B}" sibTransId="{473DDD32-06C2-EF45-AFE8-65AB7E4542E7}"/>
    <dgm:cxn modelId="{118B7A76-6ADB-CD4C-8026-14F515FF07EE}" type="presOf" srcId="{95C0DC7E-919E-844E-B2DD-3703101F9827}" destId="{59C9B9FE-D994-3B4B-8F8A-BF2788C1286B}" srcOrd="1" destOrd="0" presId="urn:microsoft.com/office/officeart/2005/8/layout/orgChart1"/>
    <dgm:cxn modelId="{3569717A-7D68-8544-9138-D9F5739CF03B}" srcId="{D86D4C2C-5905-784F-9101-63853F0B7AB8}" destId="{17FDF3FB-5C3B-F245-A535-0DBAC3900E99}" srcOrd="3" destOrd="0" parTransId="{CCAD7536-67F5-904C-902E-032F1AB99769}" sibTransId="{FEF26465-9C75-264C-B053-E51D0AE8DF8F}"/>
    <dgm:cxn modelId="{A448B087-264A-7449-9F95-9554E795BEA8}" type="presOf" srcId="{F03BE30E-5A5F-E240-A0E1-F875FD71B6A4}" destId="{9DA87055-31DE-1240-A46B-B461BCBE2B94}" srcOrd="1" destOrd="0" presId="urn:microsoft.com/office/officeart/2005/8/layout/orgChart1"/>
    <dgm:cxn modelId="{58DFF08B-B90B-4A4E-B78B-1CA32BE0CE1A}" type="presOf" srcId="{1F21E0EC-F5DE-6A47-8533-C77D0A3F7C9E}" destId="{74F4D7B5-393E-5C42-B4F1-059877FBADBE}" srcOrd="1" destOrd="0" presId="urn:microsoft.com/office/officeart/2005/8/layout/orgChart1"/>
    <dgm:cxn modelId="{1DF44E93-54D9-2047-878A-0B919EFB3EC5}" type="presOf" srcId="{F4C840C3-9AB9-DA40-89C7-FFC8CC6B2EC9}" destId="{BE0F25F6-5D3B-D241-B81A-B1AAEC34FBC5}" srcOrd="0" destOrd="0" presId="urn:microsoft.com/office/officeart/2005/8/layout/orgChart1"/>
    <dgm:cxn modelId="{E445D9B0-6130-974E-B914-8EE3163495BC}" type="presOf" srcId="{D86D4C2C-5905-784F-9101-63853F0B7AB8}" destId="{CA712EE8-8DDB-3F40-A627-D864E381F221}" srcOrd="1" destOrd="0" presId="urn:microsoft.com/office/officeart/2005/8/layout/orgChart1"/>
    <dgm:cxn modelId="{0993D7B3-4B00-A84E-8414-652EB5B51D9D}" type="presOf" srcId="{44F18058-5F2A-C949-AB33-9BC3E7BCBE25}" destId="{CA112BE6-A55A-3849-900D-F57135372B55}" srcOrd="1" destOrd="0" presId="urn:microsoft.com/office/officeart/2005/8/layout/orgChart1"/>
    <dgm:cxn modelId="{1B050BB7-1032-1E4D-8CC7-62B5CD69DD95}" type="presOf" srcId="{17FDF3FB-5C3B-F245-A535-0DBAC3900E99}" destId="{2ECF7F8C-B6D8-E74F-8E9F-5A8E02AB569F}" srcOrd="0" destOrd="0" presId="urn:microsoft.com/office/officeart/2005/8/layout/orgChart1"/>
    <dgm:cxn modelId="{A4B158C1-063B-1545-8425-DB3044FD5270}" srcId="{D86D4C2C-5905-784F-9101-63853F0B7AB8}" destId="{F03BE30E-5A5F-E240-A0E1-F875FD71B6A4}" srcOrd="4" destOrd="0" parTransId="{3139C66F-4567-A048-AACB-328714032DB8}" sibTransId="{76BB3DCA-5D78-CD41-9D28-261468E4496F}"/>
    <dgm:cxn modelId="{32DFA4C7-F253-7446-AEEF-008121FAB94A}" type="presOf" srcId="{31DA2D95-9ABB-3C4E-BE80-00C90A6C73C9}" destId="{16A33DCF-8D0E-474D-A99A-9FB6AFCED50E}" srcOrd="0" destOrd="0" presId="urn:microsoft.com/office/officeart/2005/8/layout/orgChart1"/>
    <dgm:cxn modelId="{E3993BDF-CB00-5A47-AA94-ECD26E0F1C03}" type="presOf" srcId="{CCAD7536-67F5-904C-902E-032F1AB99769}" destId="{9A874CCB-A33C-6D48-BF60-138CC3E367A9}" srcOrd="0" destOrd="0" presId="urn:microsoft.com/office/officeart/2005/8/layout/orgChart1"/>
    <dgm:cxn modelId="{D6627DE4-6756-E84D-B6BC-23225FBA4F0B}" type="presOf" srcId="{D86D4C2C-5905-784F-9101-63853F0B7AB8}" destId="{CCABE346-5F3A-D043-882F-5880DA95D514}" srcOrd="0" destOrd="0" presId="urn:microsoft.com/office/officeart/2005/8/layout/orgChart1"/>
    <dgm:cxn modelId="{DDD862E6-989F-8E4C-A5AC-4141BB203B8C}" srcId="{D86D4C2C-5905-784F-9101-63853F0B7AB8}" destId="{1F21E0EC-F5DE-6A47-8533-C77D0A3F7C9E}" srcOrd="1" destOrd="0" parTransId="{060E805E-9DF9-9546-AA72-6BAC8D985D15}" sibTransId="{71D5A1D8-D1E6-8A45-8D97-26397A13BC0C}"/>
    <dgm:cxn modelId="{872814ED-A765-7949-A920-F82904FF72D7}" type="presOf" srcId="{F03BE30E-5A5F-E240-A0E1-F875FD71B6A4}" destId="{6A8D25A4-708A-0640-8C34-6594E77DECCB}" srcOrd="0" destOrd="0" presId="urn:microsoft.com/office/officeart/2005/8/layout/orgChart1"/>
    <dgm:cxn modelId="{4A063286-8E0F-2149-9450-7090A003CEAE}" type="presParOf" srcId="{E41115C6-FE14-064B-90A9-E156E212C8F8}" destId="{C2CA3945-7DB6-CB41-BDCE-8113187D15CD}" srcOrd="0" destOrd="0" presId="urn:microsoft.com/office/officeart/2005/8/layout/orgChart1"/>
    <dgm:cxn modelId="{5E98458F-6939-564D-B91A-C42D1C4E1C24}" type="presParOf" srcId="{C2CA3945-7DB6-CB41-BDCE-8113187D15CD}" destId="{31420F55-8139-6242-9189-15F286019336}" srcOrd="0" destOrd="0" presId="urn:microsoft.com/office/officeart/2005/8/layout/orgChart1"/>
    <dgm:cxn modelId="{88413E85-7391-CA4B-91E5-537491BFE75A}" type="presParOf" srcId="{31420F55-8139-6242-9189-15F286019336}" destId="{CCABE346-5F3A-D043-882F-5880DA95D514}" srcOrd="0" destOrd="0" presId="urn:microsoft.com/office/officeart/2005/8/layout/orgChart1"/>
    <dgm:cxn modelId="{E26DB894-FD62-9847-84AE-18CF5334CE3A}" type="presParOf" srcId="{31420F55-8139-6242-9189-15F286019336}" destId="{CA712EE8-8DDB-3F40-A627-D864E381F221}" srcOrd="1" destOrd="0" presId="urn:microsoft.com/office/officeart/2005/8/layout/orgChart1"/>
    <dgm:cxn modelId="{EBA53FDE-9283-BC48-B533-2C4853A1B7D5}" type="presParOf" srcId="{C2CA3945-7DB6-CB41-BDCE-8113187D15CD}" destId="{79F91B23-2684-D14C-AAC2-5ACAEE5771D6}" srcOrd="1" destOrd="0" presId="urn:microsoft.com/office/officeart/2005/8/layout/orgChart1"/>
    <dgm:cxn modelId="{48F1E981-E8B3-3148-ABCD-D904A8D7318C}" type="presParOf" srcId="{79F91B23-2684-D14C-AAC2-5ACAEE5771D6}" destId="{16A33DCF-8D0E-474D-A99A-9FB6AFCED50E}" srcOrd="0" destOrd="0" presId="urn:microsoft.com/office/officeart/2005/8/layout/orgChart1"/>
    <dgm:cxn modelId="{5647F05E-6CF9-3C42-85D8-073323F14676}" type="presParOf" srcId="{79F91B23-2684-D14C-AAC2-5ACAEE5771D6}" destId="{3E6FF5FD-D713-B949-8839-007634C31C2A}" srcOrd="1" destOrd="0" presId="urn:microsoft.com/office/officeart/2005/8/layout/orgChart1"/>
    <dgm:cxn modelId="{DB8532E6-B047-E74C-8AB7-4EBD68EA9F83}" type="presParOf" srcId="{3E6FF5FD-D713-B949-8839-007634C31C2A}" destId="{4026B874-415E-1646-A100-38BAD2E249D8}" srcOrd="0" destOrd="0" presId="urn:microsoft.com/office/officeart/2005/8/layout/orgChart1"/>
    <dgm:cxn modelId="{F93D9A15-E865-2F44-8312-8722E61AF26D}" type="presParOf" srcId="{4026B874-415E-1646-A100-38BAD2E249D8}" destId="{5A61CB3E-40E5-F048-AFCF-806035481B66}" srcOrd="0" destOrd="0" presId="urn:microsoft.com/office/officeart/2005/8/layout/orgChart1"/>
    <dgm:cxn modelId="{F5A732FB-9DB1-7847-91A7-9F034AA4D6E4}" type="presParOf" srcId="{4026B874-415E-1646-A100-38BAD2E249D8}" destId="{59C9B9FE-D994-3B4B-8F8A-BF2788C1286B}" srcOrd="1" destOrd="0" presId="urn:microsoft.com/office/officeart/2005/8/layout/orgChart1"/>
    <dgm:cxn modelId="{6A0C322B-4339-D64C-B9E8-E8DA5B71D849}" type="presParOf" srcId="{3E6FF5FD-D713-B949-8839-007634C31C2A}" destId="{695A27AF-AAB5-FA43-A89F-1FCB389C8DBD}" srcOrd="1" destOrd="0" presId="urn:microsoft.com/office/officeart/2005/8/layout/orgChart1"/>
    <dgm:cxn modelId="{302AB5B9-549B-6742-B059-95F27E01A4EE}" type="presParOf" srcId="{3E6FF5FD-D713-B949-8839-007634C31C2A}" destId="{FCD996A9-1F13-444F-8315-058213F67BB8}" srcOrd="2" destOrd="0" presId="urn:microsoft.com/office/officeart/2005/8/layout/orgChart1"/>
    <dgm:cxn modelId="{9B50CD56-40C7-E04C-9123-8E9B46596055}" type="presParOf" srcId="{79F91B23-2684-D14C-AAC2-5ACAEE5771D6}" destId="{7AB69CBF-FD42-AA41-B0EC-314D12512DA1}" srcOrd="2" destOrd="0" presId="urn:microsoft.com/office/officeart/2005/8/layout/orgChart1"/>
    <dgm:cxn modelId="{81D9113D-F3D9-DF4D-B460-D9C20939F860}" type="presParOf" srcId="{79F91B23-2684-D14C-AAC2-5ACAEE5771D6}" destId="{5A2A0705-87D6-C64B-B155-60B3354D640D}" srcOrd="3" destOrd="0" presId="urn:microsoft.com/office/officeart/2005/8/layout/orgChart1"/>
    <dgm:cxn modelId="{DF4FF68B-AAA0-AC43-A5F8-D0BCB00941C7}" type="presParOf" srcId="{5A2A0705-87D6-C64B-B155-60B3354D640D}" destId="{897E09AE-A0FC-7A47-B021-CC63A74C15F7}" srcOrd="0" destOrd="0" presId="urn:microsoft.com/office/officeart/2005/8/layout/orgChart1"/>
    <dgm:cxn modelId="{C7E48CB3-65D8-8C49-862A-DF16436A6038}" type="presParOf" srcId="{897E09AE-A0FC-7A47-B021-CC63A74C15F7}" destId="{B5D0F217-CE21-5345-BF5A-82BE10BA9DCC}" srcOrd="0" destOrd="0" presId="urn:microsoft.com/office/officeart/2005/8/layout/orgChart1"/>
    <dgm:cxn modelId="{E314985E-F51E-8445-B501-35F82F6AAF3F}" type="presParOf" srcId="{897E09AE-A0FC-7A47-B021-CC63A74C15F7}" destId="{74F4D7B5-393E-5C42-B4F1-059877FBADBE}" srcOrd="1" destOrd="0" presId="urn:microsoft.com/office/officeart/2005/8/layout/orgChart1"/>
    <dgm:cxn modelId="{9D1D4EB1-F8EF-0644-9A7A-70F00367B41B}" type="presParOf" srcId="{5A2A0705-87D6-C64B-B155-60B3354D640D}" destId="{007F1B89-83DC-3F47-88E7-737AFF30F9DF}" srcOrd="1" destOrd="0" presId="urn:microsoft.com/office/officeart/2005/8/layout/orgChart1"/>
    <dgm:cxn modelId="{3F46A7BC-FF64-F644-94C1-41D6AA4FEDC2}" type="presParOf" srcId="{5A2A0705-87D6-C64B-B155-60B3354D640D}" destId="{A962C64E-9DB3-C847-B4E7-7236962810AB}" srcOrd="2" destOrd="0" presId="urn:microsoft.com/office/officeart/2005/8/layout/orgChart1"/>
    <dgm:cxn modelId="{04236454-5259-5046-A61E-D1639F285430}" type="presParOf" srcId="{79F91B23-2684-D14C-AAC2-5ACAEE5771D6}" destId="{BE0F25F6-5D3B-D241-B81A-B1AAEC34FBC5}" srcOrd="4" destOrd="0" presId="urn:microsoft.com/office/officeart/2005/8/layout/orgChart1"/>
    <dgm:cxn modelId="{B367EA63-31F3-6142-9548-48A3912B4AF2}" type="presParOf" srcId="{79F91B23-2684-D14C-AAC2-5ACAEE5771D6}" destId="{74E9B29B-70B7-3740-9F01-FE1397344B6A}" srcOrd="5" destOrd="0" presId="urn:microsoft.com/office/officeart/2005/8/layout/orgChart1"/>
    <dgm:cxn modelId="{4A6C7227-83AC-2642-9911-E4786C1391B1}" type="presParOf" srcId="{74E9B29B-70B7-3740-9F01-FE1397344B6A}" destId="{79E168B7-3C87-0C47-9083-959E037E921D}" srcOrd="0" destOrd="0" presId="urn:microsoft.com/office/officeart/2005/8/layout/orgChart1"/>
    <dgm:cxn modelId="{B99B9677-C8DA-1049-AE33-FDE901168BFA}" type="presParOf" srcId="{79E168B7-3C87-0C47-9083-959E037E921D}" destId="{E0A37FBB-C725-824C-B2BC-35DFDA92EA8E}" srcOrd="0" destOrd="0" presId="urn:microsoft.com/office/officeart/2005/8/layout/orgChart1"/>
    <dgm:cxn modelId="{869BE578-E482-EB4D-8BCD-CB80AE793267}" type="presParOf" srcId="{79E168B7-3C87-0C47-9083-959E037E921D}" destId="{CA112BE6-A55A-3849-900D-F57135372B55}" srcOrd="1" destOrd="0" presId="urn:microsoft.com/office/officeart/2005/8/layout/orgChart1"/>
    <dgm:cxn modelId="{244E68FE-3583-3D43-B6C4-B6DB85C73C9D}" type="presParOf" srcId="{74E9B29B-70B7-3740-9F01-FE1397344B6A}" destId="{72E59D73-12CC-6841-B57E-ABC48A98A1AB}" srcOrd="1" destOrd="0" presId="urn:microsoft.com/office/officeart/2005/8/layout/orgChart1"/>
    <dgm:cxn modelId="{994C73AF-56E2-3A42-9A08-AAA0C349CE95}" type="presParOf" srcId="{74E9B29B-70B7-3740-9F01-FE1397344B6A}" destId="{34635782-7DFF-6E48-8150-931D91E7BAB4}" srcOrd="2" destOrd="0" presId="urn:microsoft.com/office/officeart/2005/8/layout/orgChart1"/>
    <dgm:cxn modelId="{E9253180-16FA-9E4C-88BF-B2E1C3BAAD64}" type="presParOf" srcId="{79F91B23-2684-D14C-AAC2-5ACAEE5771D6}" destId="{9A874CCB-A33C-6D48-BF60-138CC3E367A9}" srcOrd="6" destOrd="0" presId="urn:microsoft.com/office/officeart/2005/8/layout/orgChart1"/>
    <dgm:cxn modelId="{987E8368-946F-2048-84EA-29AC4D67C781}" type="presParOf" srcId="{79F91B23-2684-D14C-AAC2-5ACAEE5771D6}" destId="{126B06F3-BB22-F54C-87C0-D9ABCDB815DB}" srcOrd="7" destOrd="0" presId="urn:microsoft.com/office/officeart/2005/8/layout/orgChart1"/>
    <dgm:cxn modelId="{8C00CBA8-23DE-6F43-A5AF-220C40E18D81}" type="presParOf" srcId="{126B06F3-BB22-F54C-87C0-D9ABCDB815DB}" destId="{216369D0-079E-B047-8350-F0AEE40F91C6}" srcOrd="0" destOrd="0" presId="urn:microsoft.com/office/officeart/2005/8/layout/orgChart1"/>
    <dgm:cxn modelId="{0B38AD51-3416-E34E-A66C-70B24BC3F778}" type="presParOf" srcId="{216369D0-079E-B047-8350-F0AEE40F91C6}" destId="{2ECF7F8C-B6D8-E74F-8E9F-5A8E02AB569F}" srcOrd="0" destOrd="0" presId="urn:microsoft.com/office/officeart/2005/8/layout/orgChart1"/>
    <dgm:cxn modelId="{AF8121EE-EEF9-CC46-84A6-1F598814F541}" type="presParOf" srcId="{216369D0-079E-B047-8350-F0AEE40F91C6}" destId="{67A326A8-35F2-E246-9FC0-0F2122023FD7}" srcOrd="1" destOrd="0" presId="urn:microsoft.com/office/officeart/2005/8/layout/orgChart1"/>
    <dgm:cxn modelId="{6F47FF1A-BC80-5349-B20C-6535F06B222B}" type="presParOf" srcId="{126B06F3-BB22-F54C-87C0-D9ABCDB815DB}" destId="{1EA04D22-0342-F545-A434-9BBDDBCC185F}" srcOrd="1" destOrd="0" presId="urn:microsoft.com/office/officeart/2005/8/layout/orgChart1"/>
    <dgm:cxn modelId="{15EC6A35-1E61-CE46-B6BC-1F1E641FD4C6}" type="presParOf" srcId="{126B06F3-BB22-F54C-87C0-D9ABCDB815DB}" destId="{E3D599CD-990A-9C40-B1E9-58BA4147E992}" srcOrd="2" destOrd="0" presId="urn:microsoft.com/office/officeart/2005/8/layout/orgChart1"/>
    <dgm:cxn modelId="{EEAA0DF3-CD41-104A-A9E5-740BD33990A0}" type="presParOf" srcId="{79F91B23-2684-D14C-AAC2-5ACAEE5771D6}" destId="{884F09D0-E922-F74D-A376-06DFBEAE73E8}" srcOrd="8" destOrd="0" presId="urn:microsoft.com/office/officeart/2005/8/layout/orgChart1"/>
    <dgm:cxn modelId="{213FD1D7-F81D-6E45-A956-474B021A3DF3}" type="presParOf" srcId="{79F91B23-2684-D14C-AAC2-5ACAEE5771D6}" destId="{5365BB58-080E-D547-903C-AA87302CE4B4}" srcOrd="9" destOrd="0" presId="urn:microsoft.com/office/officeart/2005/8/layout/orgChart1"/>
    <dgm:cxn modelId="{E5B0417F-2BDE-A948-8006-B61522899FB8}" type="presParOf" srcId="{5365BB58-080E-D547-903C-AA87302CE4B4}" destId="{E3053A41-79B2-9743-9249-E56B9B885D40}" srcOrd="0" destOrd="0" presId="urn:microsoft.com/office/officeart/2005/8/layout/orgChart1"/>
    <dgm:cxn modelId="{CD19C2F4-2189-2149-8D8B-1EE5DA249E06}" type="presParOf" srcId="{E3053A41-79B2-9743-9249-E56B9B885D40}" destId="{6A8D25A4-708A-0640-8C34-6594E77DECCB}" srcOrd="0" destOrd="0" presId="urn:microsoft.com/office/officeart/2005/8/layout/orgChart1"/>
    <dgm:cxn modelId="{D36F8579-623C-BB4F-9835-68B8320191E9}" type="presParOf" srcId="{E3053A41-79B2-9743-9249-E56B9B885D40}" destId="{9DA87055-31DE-1240-A46B-B461BCBE2B94}" srcOrd="1" destOrd="0" presId="urn:microsoft.com/office/officeart/2005/8/layout/orgChart1"/>
    <dgm:cxn modelId="{BC5D6480-2F22-EA4E-A068-AE1B085D772A}" type="presParOf" srcId="{5365BB58-080E-D547-903C-AA87302CE4B4}" destId="{2EF85166-CB78-984A-922C-C121F841704E}" srcOrd="1" destOrd="0" presId="urn:microsoft.com/office/officeart/2005/8/layout/orgChart1"/>
    <dgm:cxn modelId="{F6C9008B-72B5-8242-96D7-0EEFCB86354D}" type="presParOf" srcId="{5365BB58-080E-D547-903C-AA87302CE4B4}" destId="{F798F943-9BE5-424A-A662-CBF7D3CD28F2}" srcOrd="2" destOrd="0" presId="urn:microsoft.com/office/officeart/2005/8/layout/orgChart1"/>
    <dgm:cxn modelId="{CCEDEFF1-44BB-2848-BD2C-C8A6AE78BADA}" type="presParOf" srcId="{C2CA3945-7DB6-CB41-BDCE-8113187D15CD}" destId="{A9F669FC-480B-324B-AF82-AEBB9B9C66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F09D0-E922-F74D-A376-06DFBEAE73E8}">
      <dsp:nvSpPr>
        <dsp:cNvPr id="0" name=""/>
        <dsp:cNvSpPr/>
      </dsp:nvSpPr>
      <dsp:spPr>
        <a:xfrm>
          <a:off x="4268699" y="791212"/>
          <a:ext cx="3453379" cy="276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88"/>
              </a:lnTo>
              <a:lnTo>
                <a:pt x="3453379" y="138288"/>
              </a:lnTo>
              <a:lnTo>
                <a:pt x="3453379" y="276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74CCB-A33C-6D48-BF60-138CC3E367A9}">
      <dsp:nvSpPr>
        <dsp:cNvPr id="0" name=""/>
        <dsp:cNvSpPr/>
      </dsp:nvSpPr>
      <dsp:spPr>
        <a:xfrm>
          <a:off x="4268699" y="791212"/>
          <a:ext cx="1704669" cy="276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88"/>
              </a:lnTo>
              <a:lnTo>
                <a:pt x="1704669" y="138288"/>
              </a:lnTo>
              <a:lnTo>
                <a:pt x="1704669" y="276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F25F6-5D3B-D241-B81A-B1AAEC34FBC5}">
      <dsp:nvSpPr>
        <dsp:cNvPr id="0" name=""/>
        <dsp:cNvSpPr/>
      </dsp:nvSpPr>
      <dsp:spPr>
        <a:xfrm>
          <a:off x="4113598" y="791212"/>
          <a:ext cx="155100" cy="276576"/>
        </a:xfrm>
        <a:custGeom>
          <a:avLst/>
          <a:gdLst/>
          <a:ahLst/>
          <a:cxnLst/>
          <a:rect l="0" t="0" r="0" b="0"/>
          <a:pathLst>
            <a:path>
              <a:moveTo>
                <a:pt x="155100" y="0"/>
              </a:moveTo>
              <a:lnTo>
                <a:pt x="155100" y="138288"/>
              </a:lnTo>
              <a:lnTo>
                <a:pt x="0" y="138288"/>
              </a:lnTo>
              <a:lnTo>
                <a:pt x="0" y="276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69CBF-FD42-AA41-B0EC-314D12512DA1}">
      <dsp:nvSpPr>
        <dsp:cNvPr id="0" name=""/>
        <dsp:cNvSpPr/>
      </dsp:nvSpPr>
      <dsp:spPr>
        <a:xfrm>
          <a:off x="2253829" y="791212"/>
          <a:ext cx="2014869" cy="276576"/>
        </a:xfrm>
        <a:custGeom>
          <a:avLst/>
          <a:gdLst/>
          <a:ahLst/>
          <a:cxnLst/>
          <a:rect l="0" t="0" r="0" b="0"/>
          <a:pathLst>
            <a:path>
              <a:moveTo>
                <a:pt x="2014869" y="0"/>
              </a:moveTo>
              <a:lnTo>
                <a:pt x="2014869" y="138288"/>
              </a:lnTo>
              <a:lnTo>
                <a:pt x="0" y="138288"/>
              </a:lnTo>
              <a:lnTo>
                <a:pt x="0" y="276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33DCF-8D0E-474D-A99A-9FB6AFCED50E}">
      <dsp:nvSpPr>
        <dsp:cNvPr id="0" name=""/>
        <dsp:cNvSpPr/>
      </dsp:nvSpPr>
      <dsp:spPr>
        <a:xfrm>
          <a:off x="660218" y="791212"/>
          <a:ext cx="3608480" cy="276576"/>
        </a:xfrm>
        <a:custGeom>
          <a:avLst/>
          <a:gdLst/>
          <a:ahLst/>
          <a:cxnLst/>
          <a:rect l="0" t="0" r="0" b="0"/>
          <a:pathLst>
            <a:path>
              <a:moveTo>
                <a:pt x="3608480" y="0"/>
              </a:moveTo>
              <a:lnTo>
                <a:pt x="3608480" y="138288"/>
              </a:lnTo>
              <a:lnTo>
                <a:pt x="0" y="138288"/>
              </a:lnTo>
              <a:lnTo>
                <a:pt x="0" y="276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BE346-5F3A-D043-882F-5880DA95D514}">
      <dsp:nvSpPr>
        <dsp:cNvPr id="0" name=""/>
        <dsp:cNvSpPr/>
      </dsp:nvSpPr>
      <dsp:spPr>
        <a:xfrm>
          <a:off x="3610182" y="132696"/>
          <a:ext cx="1317033" cy="658516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Маркетинговая стратегия </a:t>
          </a:r>
          <a:r>
            <a:rPr lang="en-US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Winline</a:t>
          </a:r>
          <a:endParaRPr lang="ru-RU" sz="11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0182" y="132696"/>
        <a:ext cx="1317033" cy="658516"/>
      </dsp:txXfrm>
    </dsp:sp>
    <dsp:sp modelId="{5A61CB3E-40E5-F048-AFCF-806035481B66}">
      <dsp:nvSpPr>
        <dsp:cNvPr id="0" name=""/>
        <dsp:cNvSpPr/>
      </dsp:nvSpPr>
      <dsp:spPr>
        <a:xfrm>
          <a:off x="1702" y="1067789"/>
          <a:ext cx="1317033" cy="658516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Промо-акции для привлечения и удержания пользователей</a:t>
          </a:r>
        </a:p>
      </dsp:txBody>
      <dsp:txXfrm>
        <a:off x="1702" y="1067789"/>
        <a:ext cx="1317033" cy="658516"/>
      </dsp:txXfrm>
    </dsp:sp>
    <dsp:sp modelId="{B5D0F217-CE21-5345-BF5A-82BE10BA9DCC}">
      <dsp:nvSpPr>
        <dsp:cNvPr id="0" name=""/>
        <dsp:cNvSpPr/>
      </dsp:nvSpPr>
      <dsp:spPr>
        <a:xfrm>
          <a:off x="1595312" y="1067789"/>
          <a:ext cx="1317033" cy="658516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Спонсорство: спортивные клубы и мероприятия</a:t>
          </a:r>
        </a:p>
      </dsp:txBody>
      <dsp:txXfrm>
        <a:off x="1595312" y="1067789"/>
        <a:ext cx="1317033" cy="658516"/>
      </dsp:txXfrm>
    </dsp:sp>
    <dsp:sp modelId="{E0A37FBB-C725-824C-B2BC-35DFDA92EA8E}">
      <dsp:nvSpPr>
        <dsp:cNvPr id="0" name=""/>
        <dsp:cNvSpPr/>
      </dsp:nvSpPr>
      <dsp:spPr>
        <a:xfrm>
          <a:off x="3188922" y="1067789"/>
          <a:ext cx="1849351" cy="92467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</a:t>
          </a:r>
          <a:r>
            <a:rPr lang="en-US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lifestyle-</a:t>
          </a:r>
          <a:r>
            <a:rPr lang="ru-RU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бренда: интеграция в мероприятие и развитие спец. проектов</a:t>
          </a:r>
        </a:p>
      </dsp:txBody>
      <dsp:txXfrm>
        <a:off x="3188922" y="1067789"/>
        <a:ext cx="1849351" cy="924675"/>
      </dsp:txXfrm>
    </dsp:sp>
    <dsp:sp modelId="{2ECF7F8C-B6D8-E74F-8E9F-5A8E02AB569F}">
      <dsp:nvSpPr>
        <dsp:cNvPr id="0" name=""/>
        <dsp:cNvSpPr/>
      </dsp:nvSpPr>
      <dsp:spPr>
        <a:xfrm>
          <a:off x="5314851" y="1067789"/>
          <a:ext cx="1317033" cy="658516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Рекламные каналы: ТВ, СМИ,</a:t>
          </a:r>
          <a:r>
            <a:rPr lang="en-US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OOH</a:t>
          </a:r>
          <a:r>
            <a:rPr lang="ru-RU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мероприятия, Интернет</a:t>
          </a:r>
        </a:p>
      </dsp:txBody>
      <dsp:txXfrm>
        <a:off x="5314851" y="1067789"/>
        <a:ext cx="1317033" cy="658516"/>
      </dsp:txXfrm>
    </dsp:sp>
    <dsp:sp modelId="{6A8D25A4-708A-0640-8C34-6594E77DECCB}">
      <dsp:nvSpPr>
        <dsp:cNvPr id="0" name=""/>
        <dsp:cNvSpPr/>
      </dsp:nvSpPr>
      <dsp:spPr>
        <a:xfrm>
          <a:off x="6908461" y="1067789"/>
          <a:ext cx="1627234" cy="81361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собственных n</a:t>
          </a:r>
          <a:r>
            <a:rPr lang="en-US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ew. media: </a:t>
          </a:r>
          <a:r>
            <a:rPr lang="ru-RU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шоу на платфоре </a:t>
          </a:r>
          <a:r>
            <a:rPr lang="en-US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YouTube,</a:t>
          </a:r>
          <a:r>
            <a:rPr lang="ru-RU" sz="11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система амбассадоров</a:t>
          </a:r>
        </a:p>
      </dsp:txBody>
      <dsp:txXfrm>
        <a:off x="6908461" y="1067789"/>
        <a:ext cx="1627234" cy="813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23627" y="55853"/>
            <a:ext cx="2070934" cy="719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098" y="2108179"/>
            <a:ext cx="82718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ВЫПУСКНАЯ КВАЛИФИКАЦИОННАЯ РАБОТА 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НА ТЕМУ: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«Повышение коммуникационной эффективности предприятия с помощью использования инструментов Web 3.0»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8" y="3538561"/>
            <a:ext cx="3165231" cy="3319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0783" y="1017397"/>
            <a:ext cx="7014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>Факультет социальных наук и массовых коммуникаций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Book Antiqua" panose="02040602050305030304" pitchFamily="18" charset="0"/>
              </a:rPr>
              <a:t>Департамент массовых коммуникаций и медиабизнеса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F86A-CAE6-459C-A469-02D354D7799C}"/>
              </a:ext>
            </a:extLst>
          </p:cNvPr>
          <p:cNvSpPr txBox="1"/>
          <p:nvPr/>
        </p:nvSpPr>
        <p:spPr>
          <a:xfrm>
            <a:off x="281354" y="4642338"/>
            <a:ext cx="4832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учебной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 РСО19-5  </a:t>
            </a:r>
          </a:p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Екатерина Дмитриевна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к.э.н., доцент 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Крайнева Раиса Канафиевна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468E6-1F5B-4201-A9CF-4E5A7C6EDE44}"/>
              </a:ext>
            </a:extLst>
          </p:cNvPr>
          <p:cNvSpPr txBox="1"/>
          <p:nvPr/>
        </p:nvSpPr>
        <p:spPr>
          <a:xfrm>
            <a:off x="3622430" y="6258000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2982" y="577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НАЗВАНИЕ СЛАЙДА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4FD035-3895-42E9-9D80-AEFE821B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5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962965-2CA3-4702-BE30-9FA8B477F813}"/>
              </a:ext>
            </a:extLst>
          </p:cNvPr>
          <p:cNvSpPr txBox="1"/>
          <p:nvPr/>
        </p:nvSpPr>
        <p:spPr>
          <a:xfrm>
            <a:off x="457200" y="1293167"/>
            <a:ext cx="240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F310C-12F6-451B-8E80-A204EEFAE4D1}"/>
              </a:ext>
            </a:extLst>
          </p:cNvPr>
          <p:cNvSpPr txBox="1"/>
          <p:nvPr/>
        </p:nvSpPr>
        <p:spPr>
          <a:xfrm>
            <a:off x="2946167" y="5621834"/>
            <a:ext cx="5757346" cy="923330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В ходе исследования подтвердились выдвинутые гипотезы, а так же были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 поставленные цели и выполнены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все задачи.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D8C25-34DE-47F6-AE64-676015C60E28}"/>
              </a:ext>
            </a:extLst>
          </p:cNvPr>
          <p:cNvSpPr txBox="1"/>
          <p:nvPr/>
        </p:nvSpPr>
        <p:spPr>
          <a:xfrm>
            <a:off x="956526" y="3429000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Объект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30207-4815-4798-A0EE-E661611CB552}"/>
              </a:ext>
            </a:extLst>
          </p:cNvPr>
          <p:cNvSpPr txBox="1"/>
          <p:nvPr/>
        </p:nvSpPr>
        <p:spPr>
          <a:xfrm>
            <a:off x="940771" y="5471900"/>
            <a:ext cx="162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Предмет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6E809-C3C1-4E14-95CE-C4778D57E97E}"/>
              </a:ext>
            </a:extLst>
          </p:cNvPr>
          <p:cNvSpPr txBox="1"/>
          <p:nvPr/>
        </p:nvSpPr>
        <p:spPr>
          <a:xfrm>
            <a:off x="488027" y="577334"/>
            <a:ext cx="6699582" cy="4524315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Результатом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дипломного исследования являются предложенные мероприятия для туристических компаний, которые смогут привести к: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осту</a:t>
            </a:r>
            <a:r>
              <a:rPr kumimoji="0" lang="ru-RU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цитируемости в СМИ;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овышению</a:t>
            </a:r>
            <a:r>
              <a:rPr kumimoji="0" lang="ru-RU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лояльности аудитории;</a:t>
            </a:r>
          </a:p>
          <a:p>
            <a:pPr lvl="0"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увеличению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аудитории в социальных сетях;</a:t>
            </a:r>
          </a:p>
          <a:p>
            <a:pPr lvl="0"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росту числа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клиентов;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расширению франшиз и выход на новые рынки.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Государству и гражданскому обществу так же выгодны данные мероприятия, поскольку с помощью них: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увеличиваются рабочие места;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стимулируется экономика;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продвигается внутренний туризм;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решаются экологические проблемы регионов;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решаются бытовые проблемы населения.</a:t>
            </a:r>
          </a:p>
        </p:txBody>
      </p:sp>
      <p:sp>
        <p:nvSpPr>
          <p:cNvPr id="9" name="Пятиугольник 8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Фирсаева А.Д. , РСО18-1  ВКР «Совершенствование</a:t>
            </a:r>
            <a:r>
              <a:rPr lang="en-US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PR-</a:t>
            </a:r>
            <a:r>
              <a:rPr lang="ru-RU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в туристическом бизнесе»</a:t>
            </a:r>
          </a:p>
        </p:txBody>
      </p:sp>
    </p:spTree>
    <p:extLst>
      <p:ext uri="{BB962C8B-B14F-4D97-AF65-F5344CB8AC3E}">
        <p14:creationId xmlns:p14="http://schemas.microsoft.com/office/powerpoint/2010/main" val="139183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9C33D-6376-451F-AE9F-DE2C2F295BDE}"/>
              </a:ext>
            </a:extLst>
          </p:cNvPr>
          <p:cNvSpPr txBox="1"/>
          <p:nvPr/>
        </p:nvSpPr>
        <p:spPr>
          <a:xfrm>
            <a:off x="2025748" y="2477700"/>
            <a:ext cx="5331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endParaRPr lang="ru-RU" sz="2800" dirty="0">
              <a:solidFill>
                <a:srgbClr val="2565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rgbClr val="2565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Фирсаева Анна Дмитриевна </a:t>
            </a:r>
          </a:p>
          <a:p>
            <a:pPr algn="ctr"/>
            <a:r>
              <a:rPr lang="en-US" sz="2800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ADFirsaeva@gmail.com</a:t>
            </a:r>
            <a:endParaRPr lang="ru-RU" sz="2800" dirty="0">
              <a:solidFill>
                <a:srgbClr val="2565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ятиугольник 4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Фирсаева А.Д. , РСО18-1  ВКР «Совершенствование</a:t>
            </a:r>
            <a:r>
              <a:rPr lang="en-US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PR-</a:t>
            </a:r>
            <a:r>
              <a:rPr lang="ru-RU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в туристическом бизнесе»</a:t>
            </a:r>
          </a:p>
        </p:txBody>
      </p:sp>
    </p:spTree>
    <p:extLst>
      <p:ext uri="{BB962C8B-B14F-4D97-AF65-F5344CB8AC3E}">
        <p14:creationId xmlns:p14="http://schemas.microsoft.com/office/powerpoint/2010/main" val="3193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2982" y="577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НАЗВАНИЕ СЛАЙДА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E748D29-D4DE-4BA4-A56C-6B119C8074BD}"/>
              </a:ext>
            </a:extLst>
          </p:cNvPr>
          <p:cNvSpPr/>
          <p:nvPr/>
        </p:nvSpPr>
        <p:spPr>
          <a:xfrm>
            <a:off x="211615" y="695795"/>
            <a:ext cx="2546252" cy="1194744"/>
          </a:xfrm>
          <a:prstGeom prst="ellipse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62965-2CA3-4702-BE30-9FA8B477F813}"/>
              </a:ext>
            </a:extLst>
          </p:cNvPr>
          <p:cNvSpPr txBox="1"/>
          <p:nvPr/>
        </p:nvSpPr>
        <p:spPr>
          <a:xfrm>
            <a:off x="386026" y="1062334"/>
            <a:ext cx="240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F310C-12F6-451B-8E80-A204EEFAE4D1}"/>
              </a:ext>
            </a:extLst>
          </p:cNvPr>
          <p:cNvSpPr txBox="1"/>
          <p:nvPr/>
        </p:nvSpPr>
        <p:spPr>
          <a:xfrm>
            <a:off x="3003451" y="695795"/>
            <a:ext cx="5587655" cy="923330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цифровизации и с переходом глобальной сети к поколению Web 3.0, возможности коммуникаций для бизнеса значительно расширились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EBD06C-F4CD-4713-9A11-A05A1B9E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3" y="2247999"/>
            <a:ext cx="2554445" cy="1207113"/>
          </a:xfrm>
          <a:prstGeom prst="rect">
            <a:avLst/>
          </a:prstGeom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EA1444EA-65AB-435E-B921-037F006ED5B1}"/>
              </a:ext>
            </a:extLst>
          </p:cNvPr>
          <p:cNvSpPr/>
          <p:nvPr/>
        </p:nvSpPr>
        <p:spPr>
          <a:xfrm>
            <a:off x="304138" y="3784653"/>
            <a:ext cx="2546252" cy="1194744"/>
          </a:xfrm>
          <a:prstGeom prst="ellipse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D8C25-34DE-47F6-AE64-676015C60E28}"/>
              </a:ext>
            </a:extLst>
          </p:cNvPr>
          <p:cNvSpPr txBox="1"/>
          <p:nvPr/>
        </p:nvSpPr>
        <p:spPr>
          <a:xfrm>
            <a:off x="749021" y="2620722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Объект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30207-4815-4798-A0EE-E661611CB552}"/>
              </a:ext>
            </a:extLst>
          </p:cNvPr>
          <p:cNvSpPr txBox="1"/>
          <p:nvPr/>
        </p:nvSpPr>
        <p:spPr>
          <a:xfrm>
            <a:off x="848032" y="4077730"/>
            <a:ext cx="162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Предмет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6E809-C3C1-4E14-95CE-C4778D57E97E}"/>
              </a:ext>
            </a:extLst>
          </p:cNvPr>
          <p:cNvSpPr txBox="1"/>
          <p:nvPr/>
        </p:nvSpPr>
        <p:spPr>
          <a:xfrm>
            <a:off x="3003451" y="2593574"/>
            <a:ext cx="5170008" cy="369332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коммуникационный комплекс компании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Winline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138A8-47EE-4AD3-B79B-651FE3ABCEFD}"/>
              </a:ext>
            </a:extLst>
          </p:cNvPr>
          <p:cNvSpPr txBox="1"/>
          <p:nvPr/>
        </p:nvSpPr>
        <p:spPr>
          <a:xfrm>
            <a:off x="3003451" y="4170063"/>
            <a:ext cx="4586748" cy="369332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инструменты Web 3.0 в коммуникациях</a:t>
            </a:r>
          </a:p>
        </p:txBody>
      </p:sp>
      <p:sp>
        <p:nvSpPr>
          <p:cNvPr id="15" name="Пятиугольник 14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B5E3948-F851-4A31-BD19-B0EE0566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9" y="5293301"/>
            <a:ext cx="2540979" cy="13174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F8F4BA-5619-462C-9C40-9F5DD3B8925D}"/>
              </a:ext>
            </a:extLst>
          </p:cNvPr>
          <p:cNvSpPr txBox="1"/>
          <p:nvPr/>
        </p:nvSpPr>
        <p:spPr>
          <a:xfrm>
            <a:off x="392717" y="5536547"/>
            <a:ext cx="221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исследования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34169-902B-4298-9DA9-56782A7E60EC}"/>
              </a:ext>
            </a:extLst>
          </p:cNvPr>
          <p:cNvSpPr txBox="1"/>
          <p:nvPr/>
        </p:nvSpPr>
        <p:spPr>
          <a:xfrm>
            <a:off x="3003451" y="5421511"/>
            <a:ext cx="5738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450215"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Новизна исследовательской работы заключается в разработанных рекомендациях по совершенствованию услуг продвижения в туристическом бизнесе</a:t>
            </a:r>
          </a:p>
        </p:txBody>
      </p:sp>
    </p:spTree>
    <p:extLst>
      <p:ext uri="{BB962C8B-B14F-4D97-AF65-F5344CB8AC3E}">
        <p14:creationId xmlns:p14="http://schemas.microsoft.com/office/powerpoint/2010/main" val="1920515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428" y="1027951"/>
            <a:ext cx="57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НАЗВАНИЕ СЛАЙДА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9F75B61-1EB3-49AE-B3C8-AEC1E0159535}"/>
              </a:ext>
            </a:extLst>
          </p:cNvPr>
          <p:cNvSpPr/>
          <p:nvPr/>
        </p:nvSpPr>
        <p:spPr>
          <a:xfrm>
            <a:off x="211615" y="972545"/>
            <a:ext cx="2546252" cy="1194744"/>
          </a:xfrm>
          <a:prstGeom prst="ellipse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569B94-81A1-43B0-94B7-CC0038AF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17" y="4032847"/>
            <a:ext cx="2560542" cy="12071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553773-815E-41D1-9091-CD11D8AC8521}"/>
              </a:ext>
            </a:extLst>
          </p:cNvPr>
          <p:cNvSpPr txBox="1"/>
          <p:nvPr/>
        </p:nvSpPr>
        <p:spPr>
          <a:xfrm>
            <a:off x="71823" y="1280885"/>
            <a:ext cx="285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A05ED-60C8-4FD1-A4BD-ABFFBA6E5F19}"/>
              </a:ext>
            </a:extLst>
          </p:cNvPr>
          <p:cNvSpPr txBox="1"/>
          <p:nvPr/>
        </p:nvSpPr>
        <p:spPr>
          <a:xfrm>
            <a:off x="6583081" y="2574206"/>
            <a:ext cx="244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0497A-6ED8-40E8-8468-42E6AEEDF80D}"/>
              </a:ext>
            </a:extLst>
          </p:cNvPr>
          <p:cNvSpPr txBox="1"/>
          <p:nvPr/>
        </p:nvSpPr>
        <p:spPr>
          <a:xfrm>
            <a:off x="3145754" y="1108252"/>
            <a:ext cx="4924518" cy="923330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по внедрению инструментов Web 3.0 в коммуникационный комплекс компании Winline и оценка их эффективности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F91872-2340-435A-B903-7E6ED91B9471}"/>
              </a:ext>
            </a:extLst>
          </p:cNvPr>
          <p:cNvSpPr txBox="1"/>
          <p:nvPr/>
        </p:nvSpPr>
        <p:spPr>
          <a:xfrm>
            <a:off x="211615" y="2936306"/>
            <a:ext cx="6253316" cy="3660105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историю развития инструментов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1.0,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2.0 и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3.0.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сущность и особенности инструментов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3.0, применяемых в работе предприятий.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возможность использования инструментов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3.0 в коммуникационном комплексе предприятия.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Дать краткую характеристику деятельности предприятия.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исследование рыночной позиции предприятия.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эффективность используемых инструментов коммуникационного комплекса предприятия.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план по внедрению инструментов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3.0 в комплекс коммуникаций предприятия.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оценку коммуникационной эффективности предприятия с учетом инструментов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3.0.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2378A-547C-403B-B4CC-E7E8D3D744CA}"/>
              </a:ext>
            </a:extLst>
          </p:cNvPr>
          <p:cNvSpPr txBox="1"/>
          <p:nvPr/>
        </p:nvSpPr>
        <p:spPr>
          <a:xfrm>
            <a:off x="7118519" y="4364754"/>
            <a:ext cx="131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5E3948-F851-4A31-BD19-B0EE0566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98" y="1023000"/>
            <a:ext cx="3165230" cy="1317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8F4BA-5619-462C-9C40-9F5DD3B8925D}"/>
              </a:ext>
            </a:extLst>
          </p:cNvPr>
          <p:cNvSpPr txBox="1"/>
          <p:nvPr/>
        </p:nvSpPr>
        <p:spPr>
          <a:xfrm>
            <a:off x="3763108" y="1197858"/>
            <a:ext cx="221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исследования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EFDA-5B38-4A19-AAAD-B584B7E04F8F}"/>
              </a:ext>
            </a:extLst>
          </p:cNvPr>
          <p:cNvSpPr txBox="1"/>
          <p:nvPr/>
        </p:nvSpPr>
        <p:spPr>
          <a:xfrm>
            <a:off x="1072661" y="3007718"/>
            <a:ext cx="69986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гипотезы в исследовании были выдвинуты следующие утверждения: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С помощью инструментов Web 3.0 можно повысить эффективность коммуникаций в бизнесе.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В современных коммуникациях особенно важно персонализировать сообщения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рецепиента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ятиугольник 6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</p:spTree>
    <p:extLst>
      <p:ext uri="{BB962C8B-B14F-4D97-AF65-F5344CB8AC3E}">
        <p14:creationId xmlns:p14="http://schemas.microsoft.com/office/powerpoint/2010/main" val="76872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5E3948-F851-4A31-BD19-B0EE0566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8" y="643079"/>
            <a:ext cx="3017520" cy="1317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8F4BA-5619-462C-9C40-9F5DD3B8925D}"/>
              </a:ext>
            </a:extLst>
          </p:cNvPr>
          <p:cNvSpPr txBox="1"/>
          <p:nvPr/>
        </p:nvSpPr>
        <p:spPr>
          <a:xfrm>
            <a:off x="541607" y="800201"/>
            <a:ext cx="221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исследования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EFDA-5B38-4A19-AAAD-B584B7E04F8F}"/>
              </a:ext>
            </a:extLst>
          </p:cNvPr>
          <p:cNvSpPr txBox="1"/>
          <p:nvPr/>
        </p:nvSpPr>
        <p:spPr>
          <a:xfrm>
            <a:off x="311426" y="2665275"/>
            <a:ext cx="38160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Теоретическое обоснование.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Теоретической моделью для анализа эффективности коммуникаций стала модель анализа, включающая в себя показатели вовлеченности пользователей в коммуникацию, изменение числа клиентов, показатель удержания клиентов и др.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5825-C1A3-44E3-8058-E36F943B2D6E}"/>
              </a:ext>
            </a:extLst>
          </p:cNvPr>
          <p:cNvSpPr txBox="1"/>
          <p:nvPr/>
        </p:nvSpPr>
        <p:spPr>
          <a:xfrm>
            <a:off x="4339988" y="2665275"/>
            <a:ext cx="466333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Эмпирическое обоснование.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Эмпирическим обоснованием исследования являются работы отечественных и зарубежных исследователей, свидетельствующих о повышении эффективности коммуникаций предприятий, внедривших в свой коммуникационный комплекс инструменты Web 3.0. Эмпирические доказательства необходимости использования таких инструментов представлены в работах М. Бочарова, 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Чумикова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Тишковой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1332F-464A-4EC7-B6F6-EE5C0CF16E72}"/>
              </a:ext>
            </a:extLst>
          </p:cNvPr>
          <p:cNvSpPr txBox="1"/>
          <p:nvPr/>
        </p:nvSpPr>
        <p:spPr>
          <a:xfrm>
            <a:off x="3378200" y="521583"/>
            <a:ext cx="56251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обоснование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Исследование проведено в смешанной методологии, сочетающей в себе качественные и количественные методы. В работе использованы методы кейс-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сравнения и контент-анализа. В рамках исследования был проведен анализ коммуникационного комплекса бизнес-предприятия.</a:t>
            </a:r>
          </a:p>
        </p:txBody>
      </p:sp>
      <p:sp>
        <p:nvSpPr>
          <p:cNvPr id="10" name="Пятиугольник 9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</p:spTree>
    <p:extLst>
      <p:ext uri="{BB962C8B-B14F-4D97-AF65-F5344CB8AC3E}">
        <p14:creationId xmlns:p14="http://schemas.microsoft.com/office/powerpoint/2010/main" val="20893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8B8B1-94A1-4214-A8DF-ED7412FDF788}"/>
              </a:ext>
            </a:extLst>
          </p:cNvPr>
          <p:cNvSpPr txBox="1"/>
          <p:nvPr/>
        </p:nvSpPr>
        <p:spPr>
          <a:xfrm>
            <a:off x="272954" y="653252"/>
            <a:ext cx="8205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Глава 1. Теоретические основы использования инструментов </a:t>
            </a:r>
            <a:r>
              <a:rPr lang="en-US" sz="20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3.0 </a:t>
            </a:r>
            <a:r>
              <a:rPr lang="ru-RU" sz="20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коммуникационной деятельности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4EFF12E-F8D8-4F66-A382-491A0261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347B-9397-41BA-BAEC-ACFEC8C01E87}"/>
              </a:ext>
            </a:extLst>
          </p:cNvPr>
          <p:cNvSpPr txBox="1"/>
          <p:nvPr/>
        </p:nvSpPr>
        <p:spPr>
          <a:xfrm>
            <a:off x="6114479" y="1713924"/>
            <a:ext cx="168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2107-820F-404D-B16C-802363898DEF}"/>
              </a:ext>
            </a:extLst>
          </p:cNvPr>
          <p:cNvSpPr txBox="1"/>
          <p:nvPr/>
        </p:nvSpPr>
        <p:spPr>
          <a:xfrm>
            <a:off x="4572000" y="2254059"/>
            <a:ext cx="42990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Web 3.0 значительно расширяют возможности для эффективной коммуникации в бизнесе, повышая уровень прозрачности, безопасности и автоматизации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E8527-1222-45E8-B497-6FC74EC1B250}"/>
              </a:ext>
            </a:extLst>
          </p:cNvPr>
          <p:cNvSpPr txBox="1"/>
          <p:nvPr/>
        </p:nvSpPr>
        <p:spPr>
          <a:xfrm>
            <a:off x="4572000" y="3902190"/>
            <a:ext cx="43150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предприятиям создавать новые инновационные продукты и услуги, улучшать взаимодействие с потребителями и другими стейкхолдерами, а также повышать эффективность управления коммуникационным комплексом.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D646B-5F10-45E9-BF4A-E77EA09260E0}"/>
              </a:ext>
            </a:extLst>
          </p:cNvPr>
          <p:cNvSpPr txBox="1"/>
          <p:nvPr/>
        </p:nvSpPr>
        <p:spPr>
          <a:xfrm>
            <a:off x="876158" y="6105185"/>
            <a:ext cx="301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*Источник: выполнено автором</a:t>
            </a:r>
          </a:p>
        </p:txBody>
      </p:sp>
      <p:sp>
        <p:nvSpPr>
          <p:cNvPr id="11" name="Пятиугольник 10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ACFC59-23CF-1C90-D64C-F694B6F52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7" r="24904"/>
          <a:stretch/>
        </p:blipFill>
        <p:spPr bwMode="auto">
          <a:xfrm>
            <a:off x="213233" y="1825625"/>
            <a:ext cx="4276616" cy="4092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594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E7879-4416-4EF5-9D52-EB4D9975926A}"/>
              </a:ext>
            </a:extLst>
          </p:cNvPr>
          <p:cNvSpPr txBox="1"/>
          <p:nvPr/>
        </p:nvSpPr>
        <p:spPr>
          <a:xfrm>
            <a:off x="349148" y="548099"/>
            <a:ext cx="8537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565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Глава 2. Анализ </a:t>
            </a:r>
            <a:r>
              <a:rPr lang="ru-RU" sz="20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коммуникационной деятельности предприятия </a:t>
            </a:r>
            <a:r>
              <a:rPr lang="en-US" sz="2000" b="1" dirty="0">
                <a:solidFill>
                  <a:srgbClr val="2565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Winline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2565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3B5A3-9859-4967-B4D1-24A04ABB3F66}"/>
              </a:ext>
            </a:extLst>
          </p:cNvPr>
          <p:cNvSpPr txBox="1"/>
          <p:nvPr/>
        </p:nvSpPr>
        <p:spPr>
          <a:xfrm>
            <a:off x="3767163" y="973142"/>
            <a:ext cx="17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86C69-766F-4A5A-9BB4-2F9AA85C24B4}"/>
              </a:ext>
            </a:extLst>
          </p:cNvPr>
          <p:cNvSpPr txBox="1"/>
          <p:nvPr/>
        </p:nvSpPr>
        <p:spPr>
          <a:xfrm>
            <a:off x="3491834" y="6127758"/>
            <a:ext cx="225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*Источник: выполнено автором</a:t>
            </a:r>
          </a:p>
        </p:txBody>
      </p:sp>
      <p:sp>
        <p:nvSpPr>
          <p:cNvPr id="9" name="Пятиугольник 8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3A820-4A58-A1BA-355C-D391D7551AD3}"/>
              </a:ext>
            </a:extLst>
          </p:cNvPr>
          <p:cNvSpPr txBox="1"/>
          <p:nvPr/>
        </p:nvSpPr>
        <p:spPr>
          <a:xfrm>
            <a:off x="349148" y="1367407"/>
            <a:ext cx="85373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рядом социально-экономических факторов офлайн-коммуникация в спортивной индустрии становится менее эффективной и актуальной, поэтому предприятиям стоит обратить внимание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-коммуникации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компания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Winline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 представлена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-пространстве. В условиях высокой конкуренции и общей нацеленности стратегии Winline на онлайн-сегмент, компании необходимо предпринимать активные шаги по расширению своего присутствия в виртуальном пространстве. Для этого компания может обратить внимание на технологии Web 3.0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1C97DCF5-97F9-2B71-D291-852924A7A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843902"/>
              </p:ext>
            </p:extLst>
          </p:nvPr>
        </p:nvGraphicFramePr>
        <p:xfrm>
          <a:off x="349148" y="3977663"/>
          <a:ext cx="8537398" cy="212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02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64EFF12E-F8D8-4F66-A382-491A0261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B4257-169D-47FF-93C5-134F672E3690}"/>
              </a:ext>
            </a:extLst>
          </p:cNvPr>
          <p:cNvSpPr txBox="1"/>
          <p:nvPr/>
        </p:nvSpPr>
        <p:spPr>
          <a:xfrm>
            <a:off x="984738" y="1941342"/>
            <a:ext cx="7371471" cy="38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0531E-AFF2-42B6-90B0-D63FF091120B}"/>
              </a:ext>
            </a:extLst>
          </p:cNvPr>
          <p:cNvSpPr txBox="1"/>
          <p:nvPr/>
        </p:nvSpPr>
        <p:spPr>
          <a:xfrm>
            <a:off x="280465" y="743745"/>
            <a:ext cx="8780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565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Глава 3. Совершенствование коммуникационной компании эффективности предприятия с помощью внедрения инструментов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565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 3.0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2565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err="1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Кузмичева</a:t>
            </a:r>
            <a:r>
              <a:rPr lang="ru-RU" sz="11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Е.Д. , РСО19-5  ВКР «Повышение коммуникационной эффективности предприятия с помощью использования инструментов Web 3.0»</a:t>
            </a:r>
          </a:p>
        </p:txBody>
      </p:sp>
    </p:spTree>
    <p:extLst>
      <p:ext uri="{BB962C8B-B14F-4D97-AF65-F5344CB8AC3E}">
        <p14:creationId xmlns:p14="http://schemas.microsoft.com/office/powerpoint/2010/main" val="373566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64EFF12E-F8D8-4F66-A382-491A0261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B4257-169D-47FF-93C5-134F672E3690}"/>
              </a:ext>
            </a:extLst>
          </p:cNvPr>
          <p:cNvSpPr txBox="1"/>
          <p:nvPr/>
        </p:nvSpPr>
        <p:spPr>
          <a:xfrm>
            <a:off x="590843" y="1323600"/>
            <a:ext cx="8020893" cy="4853701"/>
          </a:xfrm>
          <a:prstGeom prst="rect">
            <a:avLst/>
          </a:prstGeom>
          <a:noFill/>
          <a:ln>
            <a:solidFill>
              <a:srgbClr val="256569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продвижения своих туристических услуг и направлений оператору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tour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предлагается создать проект виртуальной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 (VR),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будет отражаться содержание пакетного тура для среднестатистического туриста. VR проект отличается от обычной рекламы тем, что у аудитории сложится настоящий эффект присутствия в определенном месте через экраны смартфонов, данный уровень погружения поможет вывести людей на положительную эмоцию, которая будет ассоциироваться с брендом. Кроме того, это отличный способ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Осуществить данный проект можно установив в точках продаж специальное оборудование, которое позволит клиентам погрузиться в мир виртуальной реальности.</a:t>
            </a:r>
          </a:p>
        </p:txBody>
      </p:sp>
      <p:sp>
        <p:nvSpPr>
          <p:cNvPr id="5" name="Пятиугольник 4"/>
          <p:cNvSpPr/>
          <p:nvPr/>
        </p:nvSpPr>
        <p:spPr>
          <a:xfrm>
            <a:off x="1" y="1"/>
            <a:ext cx="9143999" cy="356506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reflection stA="17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Фирсаева А.Д. , РСО18-1  ВКР «Совершенствование</a:t>
            </a:r>
            <a:r>
              <a:rPr lang="en-US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PR-</a:t>
            </a:r>
            <a:r>
              <a:rPr lang="ru-RU" sz="1400" dirty="0">
                <a:effectLst>
                  <a:reflection stA="30000" endPos="6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в туристическом бизнесе»</a:t>
            </a:r>
          </a:p>
        </p:txBody>
      </p:sp>
    </p:spTree>
    <p:extLst>
      <p:ext uri="{BB962C8B-B14F-4D97-AF65-F5344CB8AC3E}">
        <p14:creationId xmlns:p14="http://schemas.microsoft.com/office/powerpoint/2010/main" val="111206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2074</TotalTime>
  <Words>1014</Words>
  <Application>Microsoft Office PowerPoint</Application>
  <PresentationFormat>Экран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K Kate</cp:lastModifiedBy>
  <cp:revision>47</cp:revision>
  <dcterms:created xsi:type="dcterms:W3CDTF">2016-09-22T16:49:19Z</dcterms:created>
  <dcterms:modified xsi:type="dcterms:W3CDTF">2023-04-24T17:16:29Z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