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8" r:id="rId6"/>
    <p:sldId id="257" r:id="rId7"/>
    <p:sldId id="262" r:id="rId8"/>
    <p:sldId id="259" r:id="rId9"/>
    <p:sldId id="261" r:id="rId10"/>
    <p:sldId id="260" r:id="rId11"/>
    <p:sldId id="266" r:id="rId12"/>
    <p:sldId id="267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2"/>
    <p:restoredTop sz="94674"/>
  </p:normalViewPr>
  <p:slideViewPr>
    <p:cSldViewPr snapToGrid="0">
      <p:cViewPr varScale="1">
        <p:scale>
          <a:sx n="109" d="100"/>
          <a:sy n="109" d="100"/>
        </p:scale>
        <p:origin x="17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00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39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20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0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22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9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5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33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89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2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9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7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1108364" y="376454"/>
            <a:ext cx="3131127" cy="1088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5131" y="2389920"/>
            <a:ext cx="7783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Тема ВКР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374" y="1047679"/>
            <a:ext cx="5388567" cy="565109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814945" y="3286118"/>
            <a:ext cx="5514109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890A3-F882-1447-B7A3-22455525DE05}"/>
              </a:ext>
            </a:extLst>
          </p:cNvPr>
          <p:cNvSpPr txBox="1"/>
          <p:nvPr/>
        </p:nvSpPr>
        <p:spPr>
          <a:xfrm>
            <a:off x="923192" y="4416211"/>
            <a:ext cx="5934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Book Antiqua" panose="02040602050305030304" pitchFamily="18" charset="0"/>
              </a:rPr>
              <a:t>ФИО автора, № учебной группы</a:t>
            </a:r>
          </a:p>
          <a:p>
            <a:r>
              <a:rPr lang="ru-RU" sz="1800" b="1" dirty="0">
                <a:solidFill>
                  <a:schemeClr val="bg1"/>
                </a:solidFill>
                <a:latin typeface="Book Antiqua" panose="02040602050305030304" pitchFamily="18" charset="0"/>
              </a:rPr>
              <a:t>ФИО, степень и звание научного руководителя</a:t>
            </a:r>
          </a:p>
        </p:txBody>
      </p:sp>
    </p:spTree>
    <p:extLst>
      <p:ext uri="{BB962C8B-B14F-4D97-AF65-F5344CB8AC3E}">
        <p14:creationId xmlns:p14="http://schemas.microsoft.com/office/powerpoint/2010/main" val="3838071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61546"/>
            <a:ext cx="9144000" cy="68580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1108364" y="376454"/>
            <a:ext cx="3131127" cy="1088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739" y="1900538"/>
            <a:ext cx="7783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Тема ВКР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374" y="1047679"/>
            <a:ext cx="5388567" cy="565109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017168" y="2620753"/>
            <a:ext cx="5514109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84765" y="2925022"/>
            <a:ext cx="56391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ЗАКЛЮЧЕНИЕ</a:t>
            </a:r>
          </a:p>
          <a:p>
            <a:r>
              <a:rPr lang="ru-RU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Автор оценивает степень раскрытия выбранной темы ВКР как …</a:t>
            </a:r>
          </a:p>
          <a:p>
            <a:r>
              <a:rPr lang="ru-RU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(выбрать один вариант)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констатация – подтверждение через сопоставление разной информации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интерпретация – есть критический анализ и мнение автора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рекомендация – описание действия для создания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190399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639" y="548801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Содержание работы</a:t>
            </a:r>
          </a:p>
        </p:txBody>
      </p:sp>
    </p:spTree>
    <p:extLst>
      <p:ext uri="{BB962C8B-B14F-4D97-AF65-F5344CB8AC3E}">
        <p14:creationId xmlns:p14="http://schemas.microsoft.com/office/powerpoint/2010/main" val="220598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9980" y="566286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Актуальность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220431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1792" y="546854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Объект и предмет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312754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1340" y="548801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Цель и задачи ВКР</a:t>
            </a:r>
          </a:p>
        </p:txBody>
      </p:sp>
    </p:spTree>
    <p:extLst>
      <p:ext uri="{BB962C8B-B14F-4D97-AF65-F5344CB8AC3E}">
        <p14:creationId xmlns:p14="http://schemas.microsoft.com/office/powerpoint/2010/main" val="389776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6172200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548801"/>
            <a:ext cx="609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Методы исследования и эмпирические основания</a:t>
            </a:r>
          </a:p>
        </p:txBody>
      </p:sp>
    </p:spTree>
    <p:extLst>
      <p:ext uri="{BB962C8B-B14F-4D97-AF65-F5344CB8AC3E}">
        <p14:creationId xmlns:p14="http://schemas.microsoft.com/office/powerpoint/2010/main" val="74793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-1" y="484909"/>
            <a:ext cx="7051431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4619" y="548801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Выводы по первой части работы: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9331" y="2259622"/>
            <a:ext cx="618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256569"/>
                </a:solidFill>
                <a:latin typeface="Book Antiqua" panose="02040602050305030304" pitchFamily="18" charset="0"/>
              </a:rPr>
              <a:t>Один вывод на один слайд</a:t>
            </a:r>
          </a:p>
        </p:txBody>
      </p:sp>
    </p:spTree>
    <p:extLst>
      <p:ext uri="{BB962C8B-B14F-4D97-AF65-F5344CB8AC3E}">
        <p14:creationId xmlns:p14="http://schemas.microsoft.com/office/powerpoint/2010/main" val="301159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-1" y="484909"/>
            <a:ext cx="7051431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4619" y="548801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Выводы по второй части работы: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9331" y="2259622"/>
            <a:ext cx="618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256569"/>
                </a:solidFill>
                <a:latin typeface="Book Antiqua" panose="02040602050305030304" pitchFamily="18" charset="0"/>
              </a:rPr>
              <a:t>Один вывод на один слайд</a:t>
            </a:r>
          </a:p>
        </p:txBody>
      </p:sp>
    </p:spTree>
    <p:extLst>
      <p:ext uri="{BB962C8B-B14F-4D97-AF65-F5344CB8AC3E}">
        <p14:creationId xmlns:p14="http://schemas.microsoft.com/office/powerpoint/2010/main" val="239012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-1" y="484909"/>
            <a:ext cx="7051431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4619" y="548801"/>
            <a:ext cx="402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Выводы по третьей части работы: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9331" y="2259622"/>
            <a:ext cx="618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256569"/>
                </a:solidFill>
                <a:latin typeface="Book Antiqua" panose="02040602050305030304" pitchFamily="18" charset="0"/>
              </a:rPr>
              <a:t>Один вывод на один слайд</a:t>
            </a:r>
          </a:p>
        </p:txBody>
      </p:sp>
    </p:spTree>
    <p:extLst>
      <p:ext uri="{BB962C8B-B14F-4D97-AF65-F5344CB8AC3E}">
        <p14:creationId xmlns:p14="http://schemas.microsoft.com/office/powerpoint/2010/main" val="128664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2A4D475B3F94B9A44EC35E28A4960" ma:contentTypeVersion="1" ma:contentTypeDescription="Создание документа." ma:contentTypeScope="" ma:versionID="46f56e486521e51090bd96ea8df119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10c82831e5d625bbb0173136b036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E14FB3A-98B0-4541-A9B6-6A9A9A4E97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1F834A-76E6-4828-A761-3403309F8AD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7F78A8B-7EE1-459B-81DE-8E382C3F86C9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Words>103</Words>
  <Application>Microsoft Office PowerPoint</Application>
  <PresentationFormat>Экран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axenovsky@mail.ru</cp:lastModifiedBy>
  <cp:revision>41</cp:revision>
  <dcterms:created xsi:type="dcterms:W3CDTF">2016-09-22T16:49:19Z</dcterms:created>
  <dcterms:modified xsi:type="dcterms:W3CDTF">2023-04-06T13:05:53Z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0x010100D152A4D475B3F94B9A44EC35E28A4960</vt:lpwstr>
  </property>
</Properties>
</file>