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71" r:id="rId3"/>
    <p:sldId id="272" r:id="rId4"/>
    <p:sldId id="258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3" r:id="rId13"/>
    <p:sldId id="269" r:id="rId14"/>
    <p:sldId id="257" r:id="rId15"/>
    <p:sldId id="259" r:id="rId16"/>
    <p:sldId id="260" r:id="rId17"/>
    <p:sldId id="261" r:id="rId18"/>
    <p:sldId id="270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A9A39-EB90-4A08-9C4A-0F65CBA48B72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52424-59AB-4559-8B26-0365FF4DE04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343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A9A39-EB90-4A08-9C4A-0F65CBA48B72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52424-59AB-4559-8B26-0365FF4DE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894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A9A39-EB90-4A08-9C4A-0F65CBA48B72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52424-59AB-4559-8B26-0365FF4DE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55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A9A39-EB90-4A08-9C4A-0F65CBA48B72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52424-59AB-4559-8B26-0365FF4DE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119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A9A39-EB90-4A08-9C4A-0F65CBA48B72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52424-59AB-4559-8B26-0365FF4DE04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612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A9A39-EB90-4A08-9C4A-0F65CBA48B72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52424-59AB-4559-8B26-0365FF4DE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7795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A9A39-EB90-4A08-9C4A-0F65CBA48B72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52424-59AB-4559-8B26-0365FF4DE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290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A9A39-EB90-4A08-9C4A-0F65CBA48B72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52424-59AB-4559-8B26-0365FF4DE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011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A9A39-EB90-4A08-9C4A-0F65CBA48B72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52424-59AB-4559-8B26-0365FF4DE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5689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14A9A39-EB90-4A08-9C4A-0F65CBA48B72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752424-59AB-4559-8B26-0365FF4DE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015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A9A39-EB90-4A08-9C4A-0F65CBA48B72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52424-59AB-4559-8B26-0365FF4DE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1824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14A9A39-EB90-4A08-9C4A-0F65CBA48B72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752424-59AB-4559-8B26-0365FF4DE045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16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00051" y="526990"/>
            <a:ext cx="10058400" cy="3566160"/>
          </a:xfrm>
        </p:spPr>
        <p:txBody>
          <a:bodyPr/>
          <a:lstStyle/>
          <a:p>
            <a:r>
              <a:rPr lang="ru-RU" dirty="0" smtClean="0"/>
              <a:t>Курсовая работа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00051" y="4093150"/>
            <a:ext cx="10058400" cy="1143000"/>
          </a:xfrm>
        </p:spPr>
        <p:txBody>
          <a:bodyPr/>
          <a:lstStyle/>
          <a:p>
            <a:endParaRPr lang="ru-RU" dirty="0" smtClean="0"/>
          </a:p>
          <a:p>
            <a:r>
              <a:rPr lang="ru-RU" dirty="0" smtClean="0"/>
              <a:t>Разработка </a:t>
            </a:r>
            <a:r>
              <a:rPr lang="ru-RU" dirty="0"/>
              <a:t>игрового приложения "Что? Где? Когда?"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748891"/>
            <a:ext cx="2076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Данилин А.А</a:t>
            </a:r>
            <a:br>
              <a:rPr lang="ru-RU" dirty="0" smtClean="0"/>
            </a:br>
            <a:r>
              <a:rPr lang="ru-RU" dirty="0" smtClean="0"/>
              <a:t>ПИ19-3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0147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Панель администратора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0823" y="1859326"/>
            <a:ext cx="5571314" cy="43874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3772" y="2155371"/>
            <a:ext cx="238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Вкладка «Апелляции»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3215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Панель администратора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5360" y="1859326"/>
            <a:ext cx="5482239" cy="42913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9086" y="2207622"/>
            <a:ext cx="232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Вкладка «Команды»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3925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Система контроля версий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63828"/>
            <a:ext cx="5134436" cy="40227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590" y="1963828"/>
            <a:ext cx="5051155" cy="396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24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Окно «Об авторе»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7407" y="2416628"/>
            <a:ext cx="4838145" cy="271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390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Разработка севера</a:t>
            </a:r>
            <a:r>
              <a:rPr lang="en-US" dirty="0" smtClean="0"/>
              <a:t> </a:t>
            </a:r>
            <a:r>
              <a:rPr lang="ru-RU" dirty="0" smtClean="0"/>
              <a:t>и базы данных</a:t>
            </a:r>
            <a:endParaRPr lang="ru-RU" dirty="0"/>
          </a:p>
        </p:txBody>
      </p:sp>
      <p:pic>
        <p:nvPicPr>
          <p:cNvPr id="2050" name="Picture 2" descr="Установка PostgreSQL в Ubuntu: Django PostgreSQL, PostgreSQL как создать  базу данных | REG.RU | REG.R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606" y="1704544"/>
            <a:ext cx="2432745" cy="270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mmons.bmstu.wiki/images/c/c6/Spring_Framework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645" y="1985463"/>
            <a:ext cx="2638880" cy="263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asy step-by-step guide to deploying on Heroku - DEV Communi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633" y="3304903"/>
            <a:ext cx="2888637" cy="343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935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Сущность команды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name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 err="1" smtClean="0"/>
              <a:t>accessKey</a:t>
            </a:r>
            <a:endParaRPr lang="en-US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state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 score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2038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Сущность вопроса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q</a:t>
            </a:r>
            <a:r>
              <a:rPr lang="en-US" dirty="0" smtClean="0"/>
              <a:t>uestion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answer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1794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Сущность апелляции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Appeal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/>
              <a:t>t</a:t>
            </a:r>
            <a:r>
              <a:rPr lang="en-US" dirty="0" smtClean="0"/>
              <a:t>eam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/>
              <a:t>q</a:t>
            </a:r>
            <a:r>
              <a:rPr lang="en-US" dirty="0" smtClean="0"/>
              <a:t>uestion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/>
              <a:t>a</a:t>
            </a:r>
            <a:r>
              <a:rPr lang="en-US" dirty="0" smtClean="0"/>
              <a:t>nswer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 err="1" smtClean="0"/>
              <a:t>rAnswer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4093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193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 автоматизации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9088" y="1846263"/>
            <a:ext cx="8234149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457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Условности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927" y="1859326"/>
            <a:ext cx="4891106" cy="4367059"/>
          </a:xfrm>
        </p:spPr>
      </p:pic>
    </p:spTree>
    <p:extLst>
      <p:ext uri="{BB962C8B-B14F-4D97-AF65-F5344CB8AC3E}">
        <p14:creationId xmlns:p14="http://schemas.microsoft.com/office/powerpoint/2010/main" val="3227496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Разработка проекта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536" y="2472751"/>
            <a:ext cx="5957887" cy="241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586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Разработка клиента</a:t>
            </a:r>
            <a:endParaRPr lang="ru-RU" dirty="0"/>
          </a:p>
        </p:txBody>
      </p:sp>
      <p:pic>
        <p:nvPicPr>
          <p:cNvPr id="3074" name="Picture 2" descr="JavaFX - Wikipedi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300" y="2886075"/>
            <a:ext cx="465772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73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Главное меню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1893" y="1898515"/>
            <a:ext cx="5469174" cy="430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59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Окно выбора команды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9778" y="1828800"/>
            <a:ext cx="5373403" cy="421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490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Окно игры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9669" y="1924640"/>
            <a:ext cx="5353622" cy="420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491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Панель администратора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2469" y="1898513"/>
            <a:ext cx="5414554" cy="42542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6024" y="2259875"/>
            <a:ext cx="2168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Вкладка «Вопросы»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131157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67</TotalTime>
  <Words>82</Words>
  <Application>Microsoft Office PowerPoint</Application>
  <PresentationFormat>Широкоэкранный</PresentationFormat>
  <Paragraphs>38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Calibri</vt:lpstr>
      <vt:lpstr>Calibri Light</vt:lpstr>
      <vt:lpstr>Wingdings</vt:lpstr>
      <vt:lpstr>Ретро</vt:lpstr>
      <vt:lpstr>Курсовая работа</vt:lpstr>
      <vt:lpstr>Актуальность автоматизации</vt:lpstr>
      <vt:lpstr>Условности</vt:lpstr>
      <vt:lpstr>Разработка проекта</vt:lpstr>
      <vt:lpstr>Разработка клиента</vt:lpstr>
      <vt:lpstr>Главное меню</vt:lpstr>
      <vt:lpstr>Окно выбора команды</vt:lpstr>
      <vt:lpstr>Окно игры</vt:lpstr>
      <vt:lpstr>Панель администратора</vt:lpstr>
      <vt:lpstr>Панель администратора</vt:lpstr>
      <vt:lpstr>Панель администратора</vt:lpstr>
      <vt:lpstr>Система контроля версий</vt:lpstr>
      <vt:lpstr>Окно «Об авторе»</vt:lpstr>
      <vt:lpstr>Разработка севера и базы данных</vt:lpstr>
      <vt:lpstr>Сущность команды</vt:lpstr>
      <vt:lpstr>Сущность вопроса</vt:lpstr>
      <vt:lpstr>Сущность апелляции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Данилин Александр Александрович</dc:creator>
  <cp:lastModifiedBy>Данилин Александр Александрович</cp:lastModifiedBy>
  <cp:revision>17</cp:revision>
  <dcterms:created xsi:type="dcterms:W3CDTF">2021-05-10T11:56:05Z</dcterms:created>
  <dcterms:modified xsi:type="dcterms:W3CDTF">2021-05-12T22:09:45Z</dcterms:modified>
</cp:coreProperties>
</file>