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iret.cz/multiset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Multiple 3D RNA structure superposition using neighbor joining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Cultural Assignment By Alex Kaiser</a:t>
            </a:r>
          </a:p>
          <a:p>
            <a:pPr algn="ctr"/>
            <a:r>
              <a:rPr lang="en-US" dirty="0"/>
              <a:t>CSCE 221-501</a:t>
            </a:r>
          </a:p>
        </p:txBody>
      </p:sp>
    </p:spTree>
    <p:extLst>
      <p:ext uri="{BB962C8B-B14F-4D97-AF65-F5344CB8AC3E}">
        <p14:creationId xmlns:p14="http://schemas.microsoft.com/office/powerpoint/2010/main" val="429449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533708" cy="3541714"/>
          </a:xfrm>
        </p:spPr>
        <p:txBody>
          <a:bodyPr/>
          <a:lstStyle/>
          <a:p>
            <a:r>
              <a:rPr lang="en-US" dirty="0"/>
              <a:t>Did you know that this program was made with C++?</a:t>
            </a:r>
          </a:p>
          <a:p>
            <a:r>
              <a:rPr lang="en-US" dirty="0"/>
              <a:t>Free download at </a:t>
            </a:r>
            <a:r>
              <a:rPr lang="en-US" dirty="0">
                <a:hlinkClick r:id="rId2"/>
              </a:rPr>
              <a:t>http://siret.cz/multisetter</a:t>
            </a:r>
            <a:r>
              <a:rPr lang="en-US" dirty="0"/>
              <a:t>.</a:t>
            </a:r>
          </a:p>
          <a:p>
            <a:r>
              <a:rPr lang="en-US" dirty="0"/>
              <a:t>Shows us that the possibilities of C++ are endless.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309" y="0"/>
            <a:ext cx="7607691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3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b="1" dirty="0"/>
              <a:t>References</a:t>
            </a:r>
          </a:p>
          <a:p>
            <a:r>
              <a:rPr lang="en-US" dirty="0" err="1"/>
              <a:t>Hoksza</a:t>
            </a:r>
            <a:r>
              <a:rPr lang="en-US" dirty="0"/>
              <a:t>, David, and Daniel </a:t>
            </a:r>
            <a:r>
              <a:rPr lang="en-US" dirty="0" err="1"/>
              <a:t>Svozil</a:t>
            </a:r>
            <a:r>
              <a:rPr lang="en-US" dirty="0"/>
              <a:t>. "Multiple 3D RNA Structure Superposition Using Neighbor Joining." IEEE/ACM Trans. </a:t>
            </a:r>
            <a:r>
              <a:rPr lang="en-US" dirty="0" err="1"/>
              <a:t>Comput</a:t>
            </a:r>
            <a:r>
              <a:rPr lang="en-US" dirty="0"/>
              <a:t>. Biol. and </a:t>
            </a:r>
            <a:r>
              <a:rPr lang="en-US" dirty="0" err="1"/>
              <a:t>Bioinf</a:t>
            </a:r>
            <a:r>
              <a:rPr lang="en-US" dirty="0"/>
              <a:t>. IEEE/ACM Transactions on Computational Biology and Bioinformatics 12.3 (2015): 520-30. Web. </a:t>
            </a:r>
          </a:p>
        </p:txBody>
      </p:sp>
    </p:spTree>
    <p:extLst>
      <p:ext uri="{BB962C8B-B14F-4D97-AF65-F5344CB8AC3E}">
        <p14:creationId xmlns:p14="http://schemas.microsoft.com/office/powerpoint/2010/main" val="276913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vs.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2249487"/>
            <a:ext cx="3840480" cy="4288473"/>
          </a:xfrm>
        </p:spPr>
        <p:txBody>
          <a:bodyPr>
            <a:normAutofit/>
          </a:bodyPr>
          <a:lstStyle/>
          <a:p>
            <a:r>
              <a:rPr lang="en-US" dirty="0"/>
              <a:t>DNA is double stranded.</a:t>
            </a:r>
          </a:p>
          <a:p>
            <a:r>
              <a:rPr lang="en-US" dirty="0"/>
              <a:t>RNA is single stranded.</a:t>
            </a:r>
          </a:p>
          <a:p>
            <a:r>
              <a:rPr lang="en-US" dirty="0"/>
              <a:t>RNA can be matched with other strands of RNA that are alike.</a:t>
            </a:r>
          </a:p>
          <a:p>
            <a:r>
              <a:rPr lang="en-US" dirty="0"/>
              <a:t>Both hold genetic information.</a:t>
            </a:r>
          </a:p>
          <a:p>
            <a:endParaRPr lang="en-US" dirty="0"/>
          </a:p>
        </p:txBody>
      </p:sp>
      <p:pic>
        <p:nvPicPr>
          <p:cNvPr id="1028" name="Picture 4" descr="http://www.gridgit.com/postpic/2009/08/rna-vs-dna_3188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712" y="1070448"/>
            <a:ext cx="6113699" cy="507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85652" cy="3541714"/>
          </a:xfrm>
        </p:spPr>
        <p:txBody>
          <a:bodyPr/>
          <a:lstStyle/>
          <a:p>
            <a:r>
              <a:rPr lang="en-US" dirty="0"/>
              <a:t>SETTER uses the loop, stem and neck of RNA to match non-overlapping strands.</a:t>
            </a:r>
          </a:p>
          <a:p>
            <a:r>
              <a:rPr lang="en-US" dirty="0"/>
              <a:t>These three parts of the RNA together are called Generalized Secondary Structure Units (GSSU).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45337"/>
            <a:ext cx="5323451" cy="40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436428" cy="3541714"/>
          </a:xfrm>
        </p:spPr>
        <p:txBody>
          <a:bodyPr/>
          <a:lstStyle/>
          <a:p>
            <a:r>
              <a:rPr lang="en-US" dirty="0"/>
              <a:t>SETTER can be reduced to an algorithm to calculate the similarities in RNA strands.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015223"/>
            <a:ext cx="4596212" cy="40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537012" cy="3541714"/>
          </a:xfrm>
        </p:spPr>
        <p:txBody>
          <a:bodyPr/>
          <a:lstStyle/>
          <a:p>
            <a:r>
              <a:rPr lang="en-US" dirty="0"/>
              <a:t>Updated version of SETTER with multiple structure alignment.</a:t>
            </a:r>
          </a:p>
          <a:p>
            <a:r>
              <a:rPr lang="en-US" dirty="0"/>
              <a:t>Uses guide trees to match RNA strands.</a:t>
            </a:r>
          </a:p>
          <a:p>
            <a:r>
              <a:rPr lang="en-US" dirty="0"/>
              <a:t>Process of matching two RNA strands is called merging.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425" y="882186"/>
            <a:ext cx="6030532" cy="51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2333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does this sound a lot like?????????</a:t>
            </a:r>
          </a:p>
        </p:txBody>
      </p:sp>
    </p:spTree>
    <p:extLst>
      <p:ext uri="{BB962C8B-B14F-4D97-AF65-F5344CB8AC3E}">
        <p14:creationId xmlns:p14="http://schemas.microsoft.com/office/powerpoint/2010/main" val="62104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Multisetter</a:t>
            </a:r>
            <a:r>
              <a:rPr lang="en-US" dirty="0"/>
              <a:t> as an else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418140" cy="3541714"/>
          </a:xfrm>
        </p:spPr>
        <p:txBody>
          <a:bodyPr/>
          <a:lstStyle/>
          <a:p>
            <a:r>
              <a:rPr lang="en-US" dirty="0"/>
              <a:t>Matches GSSUs between the strands of RNA.</a:t>
            </a:r>
          </a:p>
          <a:p>
            <a:r>
              <a:rPr lang="en-US" dirty="0"/>
              <a:t>Program checks models for similarities and if none are found then it moves on to the next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08" y="0"/>
            <a:ext cx="3456992" cy="68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5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from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3997516" cy="3541714"/>
          </a:xfrm>
        </p:spPr>
        <p:txBody>
          <a:bodyPr/>
          <a:lstStyle/>
          <a:p>
            <a:r>
              <a:rPr lang="en-US" dirty="0"/>
              <a:t>Increase in performance and accuracy.</a:t>
            </a:r>
          </a:p>
          <a:p>
            <a:r>
              <a:rPr lang="en-US" dirty="0"/>
              <a:t>Less skewed by outliers.</a:t>
            </a:r>
          </a:p>
          <a:p>
            <a:r>
              <a:rPr lang="en-US" dirty="0"/>
              <a:t>Decrease in Runtime.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42" y="0"/>
            <a:ext cx="6353458" cy="293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542" y="2935224"/>
            <a:ext cx="3247532" cy="3858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074" y="2935224"/>
            <a:ext cx="3158033" cy="29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8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57636" cy="3541714"/>
          </a:xfrm>
        </p:spPr>
        <p:txBody>
          <a:bodyPr/>
          <a:lstStyle/>
          <a:p>
            <a:r>
              <a:rPr lang="en-US" dirty="0"/>
              <a:t>Increased research in genomic medicines.</a:t>
            </a:r>
          </a:p>
          <a:p>
            <a:r>
              <a:rPr lang="en-US" dirty="0"/>
              <a:t>Faster runtime means more time for other research.</a:t>
            </a:r>
          </a:p>
          <a:p>
            <a:r>
              <a:rPr lang="en-US" dirty="0"/>
              <a:t>Increased research in genetic disorders.</a:t>
            </a:r>
          </a:p>
        </p:txBody>
      </p:sp>
      <p:pic>
        <p:nvPicPr>
          <p:cNvPr id="2050" name="Picture 2" descr="Image result for genomic medic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42" y="2097088"/>
            <a:ext cx="5164074" cy="343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60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156</TotalTime>
  <Words>291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Multiple 3D RNA structure superposition using neighbor joining </vt:lpstr>
      <vt:lpstr>DNA vs. RNA</vt:lpstr>
      <vt:lpstr>SETTER</vt:lpstr>
      <vt:lpstr>Setter formula</vt:lpstr>
      <vt:lpstr>Multisetter</vt:lpstr>
      <vt:lpstr>What does this sound a lot like?????????</vt:lpstr>
      <vt:lpstr>Multisetter as an else if statement</vt:lpstr>
      <vt:lpstr>Upgrade from setter</vt:lpstr>
      <vt:lpstr>What does this mean?</vt:lpstr>
      <vt:lpstr>Power of c++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3D RNA structure superposition using neighbor joining </dc:title>
  <dc:creator>Alex Kaiser</dc:creator>
  <cp:lastModifiedBy>Alex Kaiser</cp:lastModifiedBy>
  <cp:revision>13</cp:revision>
  <dcterms:created xsi:type="dcterms:W3CDTF">2016-08-31T18:54:05Z</dcterms:created>
  <dcterms:modified xsi:type="dcterms:W3CDTF">2016-08-31T21:30:13Z</dcterms:modified>
</cp:coreProperties>
</file>