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cheruiyot" userId="0213c2f544d46945" providerId="LiveId" clId="{1315659A-633A-46AF-8300-579730912A24}"/>
    <pc:docChg chg="custSel addSld modSld">
      <pc:chgData name="Allan cheruiyot" userId="0213c2f544d46945" providerId="LiveId" clId="{1315659A-633A-46AF-8300-579730912A24}" dt="2025-03-19T18:03:51.878" v="48" actId="21"/>
      <pc:docMkLst>
        <pc:docMk/>
      </pc:docMkLst>
      <pc:sldChg chg="modSp new mod">
        <pc:chgData name="Allan cheruiyot" userId="0213c2f544d46945" providerId="LiveId" clId="{1315659A-633A-46AF-8300-579730912A24}" dt="2025-03-19T18:02:57.193" v="44" actId="404"/>
        <pc:sldMkLst>
          <pc:docMk/>
          <pc:sldMk cId="2821588800" sldId="265"/>
        </pc:sldMkLst>
        <pc:spChg chg="mod">
          <ac:chgData name="Allan cheruiyot" userId="0213c2f544d46945" providerId="LiveId" clId="{1315659A-633A-46AF-8300-579730912A24}" dt="2025-03-19T18:01:54.829" v="28" actId="20577"/>
          <ac:spMkLst>
            <pc:docMk/>
            <pc:sldMk cId="2821588800" sldId="265"/>
            <ac:spMk id="2" creationId="{518F30E0-8759-160E-DD86-6A77F273594F}"/>
          </ac:spMkLst>
        </pc:spChg>
        <pc:spChg chg="mod">
          <ac:chgData name="Allan cheruiyot" userId="0213c2f544d46945" providerId="LiveId" clId="{1315659A-633A-46AF-8300-579730912A24}" dt="2025-03-19T18:02:57.193" v="44" actId="404"/>
          <ac:spMkLst>
            <pc:docMk/>
            <pc:sldMk cId="2821588800" sldId="265"/>
            <ac:spMk id="3" creationId="{694D45AC-74C8-AE46-BA2C-26F5BBFB8F14}"/>
          </ac:spMkLst>
        </pc:spChg>
      </pc:sldChg>
      <pc:sldChg chg="modSp new mod">
        <pc:chgData name="Allan cheruiyot" userId="0213c2f544d46945" providerId="LiveId" clId="{1315659A-633A-46AF-8300-579730912A24}" dt="2025-03-19T18:03:51.878" v="48" actId="21"/>
        <pc:sldMkLst>
          <pc:docMk/>
          <pc:sldMk cId="771230768" sldId="266"/>
        </pc:sldMkLst>
        <pc:spChg chg="mod">
          <ac:chgData name="Allan cheruiyot" userId="0213c2f544d46945" providerId="LiveId" clId="{1315659A-633A-46AF-8300-579730912A24}" dt="2025-03-19T18:03:46.097" v="47"/>
          <ac:spMkLst>
            <pc:docMk/>
            <pc:sldMk cId="771230768" sldId="266"/>
            <ac:spMk id="2" creationId="{5CFEC1C5-CB69-91EE-93BE-BC3D1F5F0D56}"/>
          </ac:spMkLst>
        </pc:spChg>
        <pc:spChg chg="mod">
          <ac:chgData name="Allan cheruiyot" userId="0213c2f544d46945" providerId="LiveId" clId="{1315659A-633A-46AF-8300-579730912A24}" dt="2025-03-19T18:03:51.878" v="48" actId="21"/>
          <ac:spMkLst>
            <pc:docMk/>
            <pc:sldMk cId="771230768" sldId="266"/>
            <ac:spMk id="3" creationId="{FC4F5F2F-C609-39B8-E704-F27751A9E1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4CF2-7807-5AED-9807-4AB2C978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CADF2-985A-32DC-D111-1DA0ED99E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C7B5-78A0-8CC0-DB48-31E241F5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2EE6-24CB-E930-311C-366E238D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2E05-DFA5-E579-FF5B-3B879439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8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203-3C04-CA60-4C66-DAAAA3F1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1035-B070-EBCF-A68D-AE790CB3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82BA-7C9F-DD7F-53B9-CEA0C06E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7A67-BAD6-7717-0D26-C9ADCB5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B667-8819-C7E7-C313-32071FFF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0A840-A678-009B-AB58-C0EB6F88F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9D683-1D86-6716-CCF2-BE74B79FA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DB7-E452-31DC-F5B4-CD1894AB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AF20-451D-B90F-453D-4E656632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213C-10EE-840A-C532-D201D3A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2533-22CC-562C-4F2E-559CC64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DDCC-E913-55C0-8DC3-F2A9B2B5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2634-3FCC-8806-94DE-688123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EB6F-DA61-25F4-C338-C2C6A32B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C98-B719-AB55-1FEF-F53C43C8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0C51-04BF-79E9-FC8D-E7BB2F87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DC05-731D-F231-B4D1-B11EFDCA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ABED-2119-1850-0ABE-72C8DFF7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D6FD-22E7-3183-99B6-C49E1079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4A13-3C2E-15B2-EC5F-B8D46B67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C23A-FEAF-47EE-2BAA-A4D948FE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E916-E36D-77DF-22F0-E28D24D2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DACC2-F80A-F2A8-D19F-08B9D98D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136E-73D4-8560-C991-D6B5DBBA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986D7-393F-6194-B203-96C9BF5F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3A1D9-B262-1070-3D7D-FBB44E11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C8D3-C26E-7990-B377-49FA72A4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B887-DA05-2DE2-65D1-512DB6A4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FE76-B09C-A6CA-E268-CBA33F9D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5CAC-A4C0-1D15-020C-B9280B6D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AF86-7484-32B0-CC85-19F976EA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37432-DDEA-D454-C8F6-4538A9F5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249D0-2DB8-9AF3-56DA-9F38657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9B670-2B16-AC73-5F83-CD0B2448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9217-36ED-6F78-72CB-8FD3F2EB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1A5A9-9353-A6B9-C182-E3E0388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3CA7-5F7E-4C5A-8047-8E02345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B0168-6FC7-44A3-E981-D1C3285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C5AF1-3E0D-EBFB-725E-E98C7BED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731-EE55-CE0F-EC7D-AEB8BAFF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EC5E-C485-6BF9-3DCA-E60DFCC4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29FA-A7F9-2518-06AD-089D75D9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B3D7-2ABE-A953-F5D0-06207824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213F7-4CB7-5FA2-6981-EDB14C8A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EFFF-81D0-ADA2-11E9-C062744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F2BE-46A2-A03F-EF5D-D00FD0C8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9BE72-B8FE-BA66-F495-90F16727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C04C-28C6-D8C1-43C6-B5455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EFE1E-1821-4157-23ED-6C13EC6B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92B30-B64D-DD60-B4CD-3918A0C5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DF57-08DD-F9B1-8060-946BA03A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30E7-0AA4-4E14-F862-E9D42D03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6634-2FCC-DB4A-50D7-D3F985CF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5B512-005E-3B8D-261B-AECF1202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02725-B96D-03E4-7694-3C04A0BE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D688-11AE-89CC-007A-E7403EF1E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41ED-1CB6-4318-898D-D50A26D7589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305D-8366-3E30-C1A8-8E62BA6F3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BF06-5370-CB7D-6B67-62CCA709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E75-4CAA-4547-B28E-3522A16C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35BC-F73A-97BE-50D8-BF53B9BEF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ONLINE AUCTIONING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1BF18-9CE1-A16E-4B4A-BF68B0C54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406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30E0-8759-160E-DD86-6A77F273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45AC-74C8-AE46-BA2C-26F5BBFB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User (1) --- (M) Auction</a:t>
            </a:r>
          </a:p>
          <a:p>
            <a:r>
              <a:rPr lang="en-US" sz="5600" b="1" dirty="0"/>
              <a:t>User (1) --- (M) Bid</a:t>
            </a:r>
          </a:p>
          <a:p>
            <a:r>
              <a:rPr lang="en-US" sz="5600" b="1" dirty="0"/>
              <a:t>User (1) --- (M) Payment</a:t>
            </a:r>
          </a:p>
          <a:p>
            <a:r>
              <a:rPr lang="en-US" sz="5600" b="1" dirty="0"/>
              <a:t>User (1) --- (M) Message</a:t>
            </a:r>
          </a:p>
          <a:p>
            <a:r>
              <a:rPr lang="en-US" sz="5600" b="1" dirty="0"/>
              <a:t>User (1) --- (M) Review</a:t>
            </a:r>
          </a:p>
          <a:p>
            <a:r>
              <a:rPr lang="en-US" sz="5600" b="1" dirty="0"/>
              <a:t>User (1) --- (M) Watchlist</a:t>
            </a:r>
          </a:p>
          <a:p>
            <a:r>
              <a:rPr lang="en-US" sz="5600" b="1" dirty="0"/>
              <a:t>User (1) --- (1) Admin (Optional)</a:t>
            </a:r>
          </a:p>
          <a:p>
            <a:r>
              <a:rPr lang="en-US" sz="5600" b="1" dirty="0"/>
              <a:t>Auction (1) --- (M) Bid</a:t>
            </a:r>
          </a:p>
          <a:p>
            <a:r>
              <a:rPr lang="en-US" sz="5600" b="1" dirty="0"/>
              <a:t>Auction (1) --- (1) Payment</a:t>
            </a:r>
          </a:p>
          <a:p>
            <a:r>
              <a:rPr lang="en-US" sz="5600" b="1" dirty="0"/>
              <a:t>Auction (1) --- (M) Message</a:t>
            </a:r>
          </a:p>
          <a:p>
            <a:r>
              <a:rPr lang="en-US" sz="5600" b="1" dirty="0"/>
              <a:t>Auction (1) --- (M) Review</a:t>
            </a:r>
          </a:p>
          <a:p>
            <a:r>
              <a:rPr lang="en-US" sz="5600" b="1" dirty="0"/>
              <a:t>Auction (1) --- (M) Watchlist</a:t>
            </a:r>
          </a:p>
          <a:p>
            <a:r>
              <a:rPr lang="en-US" sz="5600" b="1" dirty="0"/>
              <a:t>Bid (M) --- (1) Auction</a:t>
            </a:r>
          </a:p>
          <a:p>
            <a:r>
              <a:rPr lang="en-US" sz="5600" b="1" dirty="0"/>
              <a:t>Payment (1) --- (1) Auction</a:t>
            </a:r>
          </a:p>
          <a:p>
            <a:r>
              <a:rPr lang="en-US" sz="5600" b="1" dirty="0"/>
              <a:t>Message (M) --- (1) Auction</a:t>
            </a:r>
          </a:p>
          <a:p>
            <a:r>
              <a:rPr lang="en-US" sz="5600" b="1" dirty="0"/>
              <a:t>Review (M) --- (1) Auction</a:t>
            </a:r>
          </a:p>
          <a:p>
            <a:r>
              <a:rPr lang="en-US" sz="5600" b="1" dirty="0"/>
              <a:t>Watchlist (M) --- (1) Auction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8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C1C5-CB69-91EE-93BE-BC3D1F5F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relational model</a:t>
            </a:r>
            <a:r>
              <a:rPr lang="en-US" dirty="0"/>
              <a:t> ensures that: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F2F-C609-39B8-E704-F27751A9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✅ Users can bid on multiple auctions.</a:t>
            </a:r>
            <a:br>
              <a:rPr lang="en-US" dirty="0"/>
            </a:br>
            <a:r>
              <a:rPr lang="en-US" dirty="0"/>
              <a:t>✅ Auctions can have multiple bidders.</a:t>
            </a:r>
            <a:br>
              <a:rPr lang="en-US" dirty="0"/>
            </a:br>
            <a:r>
              <a:rPr lang="en-US" dirty="0"/>
              <a:t>✅ Users can send messages regarding auctions.</a:t>
            </a:r>
            <a:br>
              <a:rPr lang="en-US" dirty="0"/>
            </a:br>
            <a:r>
              <a:rPr lang="en-US" dirty="0"/>
              <a:t>✅ Payments are securely linked to auctions.</a:t>
            </a:r>
            <a:br>
              <a:rPr lang="en-US" dirty="0"/>
            </a:br>
            <a:r>
              <a:rPr lang="en-US" dirty="0"/>
              <a:t>✅ Reviews are associated with users and auctions.</a:t>
            </a:r>
            <a:br>
              <a:rPr lang="en-US" dirty="0"/>
            </a:br>
            <a:r>
              <a:rPr lang="en-US" dirty="0"/>
              <a:t>✅ Users can track auctions with a watchlist.</a:t>
            </a:r>
            <a:br>
              <a:rPr lang="en-US" dirty="0"/>
            </a:br>
            <a:r>
              <a:rPr lang="en-US" dirty="0"/>
              <a:t>✅ Admins have additional control over the system.</a:t>
            </a:r>
          </a:p>
        </p:txBody>
      </p:sp>
    </p:spTree>
    <p:extLst>
      <p:ext uri="{BB962C8B-B14F-4D97-AF65-F5344CB8AC3E}">
        <p14:creationId xmlns:p14="http://schemas.microsoft.com/office/powerpoint/2010/main" val="77123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7998-EEF1-C14C-94F0-B0A5502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1B447-ACFE-5FC0-48EB-61D65B85C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240971"/>
            <a:ext cx="10384972" cy="5410200"/>
          </a:xfrm>
        </p:spPr>
      </p:pic>
    </p:spTree>
    <p:extLst>
      <p:ext uri="{BB962C8B-B14F-4D97-AF65-F5344CB8AC3E}">
        <p14:creationId xmlns:p14="http://schemas.microsoft.com/office/powerpoint/2010/main" val="3945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234E-D8E7-C85D-481A-2A655B3B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CA40-4F25-C49C-FA78-D6B4C11C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EXTERNAL ENTITIES: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Users(buyers and sellers)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Admin panel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PROCESSES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User registration/login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Search and Browse product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Bidding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Payment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Shipping and delivery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Feedback and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Buyer-seller Messaging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Notifications and Alerts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Admin monitoring and Frauds Detection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DE4C-673E-FAF0-FD28-E97FC916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Datastores/databases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B3EF-EAB6-8A0C-7A21-EAF4F525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User database-Store login credentials profile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Product database-store listed items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Bidding database-tracks active bids and winning bids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Payment database-stores transaction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Review database-holds feedback and 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Admin Analytics and Reports-Stores fraud detection and reports </a:t>
            </a:r>
          </a:p>
          <a:p>
            <a:pPr marL="0" indent="0">
              <a:buNone/>
            </a:pPr>
            <a:r>
              <a:rPr lang="en-US" sz="1600" dirty="0"/>
              <a:t>                 </a:t>
            </a:r>
            <a:r>
              <a:rPr lang="en-US" sz="2400" dirty="0"/>
              <a:t>Data flows:</a:t>
            </a:r>
          </a:p>
          <a:p>
            <a:pPr marL="0" indent="0">
              <a:buNone/>
            </a:pPr>
            <a:r>
              <a:rPr lang="en-US" sz="2400" dirty="0"/>
              <a:t>User register and login, storing </a:t>
            </a:r>
            <a:r>
              <a:rPr lang="en-US" sz="2400" dirty="0" err="1"/>
              <a:t>credentiasl</a:t>
            </a:r>
            <a:r>
              <a:rPr lang="en-US" sz="2400" dirty="0"/>
              <a:t> in the user database.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Seller lists products, which go into the product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Buyer browse products and place bids ,updating the bidding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When  a auction ends , the winning bid is recorded ,triggering payment 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Payment confirmation updates the shipping </a:t>
            </a:r>
            <a:r>
              <a:rPr lang="en-US" sz="2000" dirty="0" err="1"/>
              <a:t>databse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Reviews and feedback are submitted and stored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Admin monitor </a:t>
            </a:r>
            <a:r>
              <a:rPr lang="en-US" sz="2000" dirty="0" err="1"/>
              <a:t>activites</a:t>
            </a:r>
            <a:r>
              <a:rPr lang="en-US" sz="2000" dirty="0"/>
              <a:t> ,fraud detection processes ,and analytics are generated.</a:t>
            </a:r>
          </a:p>
        </p:txBody>
      </p:sp>
    </p:spTree>
    <p:extLst>
      <p:ext uri="{BB962C8B-B14F-4D97-AF65-F5344CB8AC3E}">
        <p14:creationId xmlns:p14="http://schemas.microsoft.com/office/powerpoint/2010/main" val="22161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B2C3-25D3-8B46-A928-05C0449A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764DD-6F22-D45D-2EA6-15AF5BF2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06286"/>
            <a:ext cx="10853057" cy="5186589"/>
          </a:xfrm>
        </p:spPr>
      </p:pic>
    </p:spTree>
    <p:extLst>
      <p:ext uri="{BB962C8B-B14F-4D97-AF65-F5344CB8AC3E}">
        <p14:creationId xmlns:p14="http://schemas.microsoft.com/office/powerpoint/2010/main" val="27273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3846-7846-684F-0A58-E6DBFCA7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Flowchart👌👍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AF5F0-E63C-F1B0-74F8-98AA63FB0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1277957"/>
            <a:ext cx="11756047" cy="5860972"/>
          </a:xfrm>
        </p:spPr>
      </p:pic>
    </p:spTree>
    <p:extLst>
      <p:ext uri="{BB962C8B-B14F-4D97-AF65-F5344CB8AC3E}">
        <p14:creationId xmlns:p14="http://schemas.microsoft.com/office/powerpoint/2010/main" val="41508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4B2-AC64-25D2-71E1-377542CA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548D4-7EA2-9600-5174-515F2F1B5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4" y="1393371"/>
            <a:ext cx="11227911" cy="5099504"/>
          </a:xfrm>
        </p:spPr>
      </p:pic>
    </p:spTree>
    <p:extLst>
      <p:ext uri="{BB962C8B-B14F-4D97-AF65-F5344CB8AC3E}">
        <p14:creationId xmlns:p14="http://schemas.microsoft.com/office/powerpoint/2010/main" val="13099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CD1E-5667-DCF5-12A4-ABD8C013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8C1A6-2D06-0E19-2DEE-A0F32D6C8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446314"/>
            <a:ext cx="11930743" cy="6302829"/>
          </a:xfrm>
        </p:spPr>
      </p:pic>
    </p:spTree>
    <p:extLst>
      <p:ext uri="{BB962C8B-B14F-4D97-AF65-F5344CB8AC3E}">
        <p14:creationId xmlns:p14="http://schemas.microsoft.com/office/powerpoint/2010/main" val="269821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EC78-5A9A-E907-8992-A89D907A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92317-BF80-1F3B-C9DF-715B8D5F5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163286"/>
            <a:ext cx="11266714" cy="6596743"/>
          </a:xfrm>
        </p:spPr>
      </p:pic>
    </p:spTree>
    <p:extLst>
      <p:ext uri="{BB962C8B-B14F-4D97-AF65-F5344CB8AC3E}">
        <p14:creationId xmlns:p14="http://schemas.microsoft.com/office/powerpoint/2010/main" val="3280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AN ONLINE AUCTIONING PLATFORM</vt:lpstr>
      <vt:lpstr>FLOWCHART</vt:lpstr>
      <vt:lpstr>DFD</vt:lpstr>
      <vt:lpstr>Datastores/databases</vt:lpstr>
      <vt:lpstr>DATA FLOW DIAGRAM</vt:lpstr>
      <vt:lpstr>Flowchart👌👍</vt:lpstr>
      <vt:lpstr>ENTITY RELATIONSHIP DATABASE</vt:lpstr>
      <vt:lpstr>ERD</vt:lpstr>
      <vt:lpstr>ERD</vt:lpstr>
      <vt:lpstr>Relationship summary</vt:lpstr>
      <vt:lpstr>This relational model ensures that: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cheruiyot</dc:creator>
  <cp:lastModifiedBy>Allan cheruiyot</cp:lastModifiedBy>
  <cp:revision>2</cp:revision>
  <dcterms:created xsi:type="dcterms:W3CDTF">2025-02-19T17:44:46Z</dcterms:created>
  <dcterms:modified xsi:type="dcterms:W3CDTF">2025-03-19T18:17:51Z</dcterms:modified>
</cp:coreProperties>
</file>