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453374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453374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9453374e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9453374e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9453374e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9453374e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9453374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9453374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9453374e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9453374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Vision - Day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 Prashant Aparajeya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Dropout is a regularization technique that helps prevent overfitting by randomly “turning off” (i.e. setting to zero) a fraction of a layer’s activations during training.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essence, by temporarily removing some neurons on each forward pass, the network is forced to learn redundant, robust representations that do not overly rely on any single neuron.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idea has proven especially useful in deep networks where overfitting can be a major problem.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 in CNN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62000"/>
            <a:ext cx="85206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roxima Nova"/>
              <a:buAutoNum type="arabicPeriod"/>
            </a:pPr>
            <a:r>
              <a:rPr b="1" lang="en-GB" sz="1300">
                <a:solidFill>
                  <a:srgbClr val="434343"/>
                </a:solidFill>
              </a:rPr>
              <a:t>Why Use Dropout?</a:t>
            </a:r>
            <a:endParaRPr b="1"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434343"/>
                </a:solidFill>
              </a:rPr>
              <a:t>Prevent Overfitting:</a:t>
            </a:r>
            <a:r>
              <a:rPr lang="en-GB" sz="1300">
                <a:solidFill>
                  <a:srgbClr val="434343"/>
                </a:solidFill>
              </a:rPr>
              <a:t> By randomly dropping neurons during training, dropout reduces the chance that the network memorizes the training data.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434343"/>
                </a:solidFill>
              </a:rPr>
              <a:t>Reduce Co-Adaptation:</a:t>
            </a:r>
            <a:r>
              <a:rPr lang="en-GB" sz="1300">
                <a:solidFill>
                  <a:srgbClr val="434343"/>
                </a:solidFill>
              </a:rPr>
              <a:t> Neurons cannot rely on the presence of particular other neurons to detect specific features, so they learn more general features.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roxima Nova"/>
              <a:buAutoNum type="arabicPeriod"/>
            </a:pPr>
            <a:r>
              <a:rPr b="1" lang="en-GB" sz="1300">
                <a:solidFill>
                  <a:srgbClr val="434343"/>
                </a:solidFill>
              </a:rPr>
              <a:t>Special Considerations in CNNs:</a:t>
            </a:r>
            <a:endParaRPr b="1"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434343"/>
                </a:solidFill>
              </a:rPr>
              <a:t>Spatial Correlation:</a:t>
            </a:r>
            <a:r>
              <a:rPr lang="en-GB" sz="1300">
                <a:solidFill>
                  <a:srgbClr val="434343"/>
                </a:solidFill>
              </a:rPr>
              <a:t> In convolutional layers, adjacent pixels (or features) are highly correlated. Dropping individual neurons (as in fully connected layers) might not be as effective because nearby activations still carry similar information.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434343"/>
                </a:solidFill>
              </a:rPr>
              <a:t>Dropout2d:</a:t>
            </a:r>
            <a:r>
              <a:rPr lang="en-GB" sz="1300">
                <a:solidFill>
                  <a:srgbClr val="434343"/>
                </a:solidFill>
              </a:rPr>
              <a:t> For CNNs, it is common to use a “channel-wise” dropout (implemented as nn.Dropout2d in PyTorch) that zeroes out entire feature maps rather than individual elements. This helps to force independence across channels and better regularize the convolutional features.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300"/>
              <a:buFont typeface="Proxima Nova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For example, you might see dropout applied after a pooling layer or after a convolutional block to reduce overfitting while preserving spatial structure.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Dropout Works in PyTorch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62000"/>
            <a:ext cx="85206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</a:rPr>
              <a:t>During Training:</a:t>
            </a:r>
            <a:br>
              <a:rPr b="1"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When you call </a:t>
            </a:r>
            <a:r>
              <a:rPr lang="en-GB" sz="1400">
                <a:solidFill>
                  <a:srgbClr val="188038"/>
                </a:solidFill>
              </a:rPr>
              <a:t>model.train()</a:t>
            </a:r>
            <a:r>
              <a:rPr lang="en-GB" sz="1400">
                <a:solidFill>
                  <a:srgbClr val="000000"/>
                </a:solidFill>
              </a:rPr>
              <a:t>, dropout layers randomly zero out elements with a specified probability (e.g., </a:t>
            </a:r>
            <a:r>
              <a:rPr lang="en-GB" sz="1400">
                <a:solidFill>
                  <a:srgbClr val="188038"/>
                </a:solidFill>
              </a:rPr>
              <a:t>p=0.5</a:t>
            </a:r>
            <a:r>
              <a:rPr lang="en-GB" sz="1400">
                <a:solidFill>
                  <a:srgbClr val="000000"/>
                </a:solidFill>
              </a:rPr>
              <a:t>). To maintain the overall magnitude of the activations, the surviving elements are scaled by a factor of </a:t>
            </a:r>
            <a:r>
              <a:rPr lang="en-GB" sz="1400">
                <a:solidFill>
                  <a:srgbClr val="188038"/>
                </a:solidFill>
              </a:rPr>
              <a:t>1/(1−p)</a:t>
            </a:r>
            <a:r>
              <a:rPr lang="en-GB" sz="1400">
                <a:solidFill>
                  <a:srgbClr val="000000"/>
                </a:solidFill>
              </a:rPr>
              <a:t> so that the expected sum remains the same.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</a:rPr>
              <a:t>During Evaluation:</a:t>
            </a:r>
            <a:br>
              <a:rPr b="1"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When you switch to evaluation mode using </a:t>
            </a:r>
            <a:r>
              <a:rPr lang="en-GB" sz="1400">
                <a:solidFill>
                  <a:srgbClr val="188038"/>
                </a:solidFill>
              </a:rPr>
              <a:t>model.eval()</a:t>
            </a:r>
            <a:r>
              <a:rPr lang="en-GB" sz="1400">
                <a:solidFill>
                  <a:srgbClr val="000000"/>
                </a:solidFill>
              </a:rPr>
              <a:t>, dropout is automatically deactivated; the layer acts like an identity function and no neurons are dropped. This ensures that at test time all the learned features are utilized.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-GB" sz="1400">
                <a:solidFill>
                  <a:srgbClr val="000000"/>
                </a:solidFill>
              </a:rPr>
              <a:t>Dropout vs. Dropout2d: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rgbClr val="188038"/>
                </a:solidFill>
              </a:rPr>
              <a:t>nn.Dropout</a:t>
            </a:r>
            <a:r>
              <a:rPr lang="en-GB">
                <a:solidFill>
                  <a:srgbClr val="000000"/>
                </a:solidFill>
              </a:rPr>
              <a:t> is typically used for fully connected (linear) layers where each neuron is dropped independently.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rgbClr val="188038"/>
                </a:solidFill>
              </a:rPr>
              <a:t>nn.Dropout2d</a:t>
            </a:r>
            <a:r>
              <a:rPr lang="en-GB">
                <a:solidFill>
                  <a:srgbClr val="000000"/>
                </a:solidFill>
              </a:rPr>
              <a:t> (or spatial dropout) is designed for convolutional layers and drops entire channels (feature maps) at once. This is beneficial for CNNs where spatially adjacent pixels share a lot of information.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044" y="0"/>
            <a:ext cx="47699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</a:rPr>
              <a:t>Dropout</a:t>
            </a:r>
            <a:r>
              <a:rPr lang="en-GB" sz="1500">
                <a:solidFill>
                  <a:srgbClr val="000000"/>
                </a:solidFill>
              </a:rPr>
              <a:t> is used to prevent overfitting by randomly disabling neurons during training.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</a:rPr>
              <a:t>In </a:t>
            </a:r>
            <a:r>
              <a:rPr b="1" lang="en-GB" sz="1500">
                <a:solidFill>
                  <a:srgbClr val="000000"/>
                </a:solidFill>
              </a:rPr>
              <a:t>CNNs</a:t>
            </a:r>
            <a:r>
              <a:rPr lang="en-GB" sz="1500">
                <a:solidFill>
                  <a:srgbClr val="000000"/>
                </a:solidFill>
              </a:rPr>
              <a:t>, it is more effective to use dropout methods like </a:t>
            </a:r>
            <a:r>
              <a:rPr b="1" lang="en-GB" sz="1500">
                <a:solidFill>
                  <a:srgbClr val="000000"/>
                </a:solidFill>
              </a:rPr>
              <a:t>Dropout2d</a:t>
            </a:r>
            <a:r>
              <a:rPr lang="en-GB" sz="1500">
                <a:solidFill>
                  <a:srgbClr val="000000"/>
                </a:solidFill>
              </a:rPr>
              <a:t>, which drops whole channels, because of the spatial correlations in convolutional features.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PyTorch</a:t>
            </a:r>
            <a:r>
              <a:rPr lang="en-GB" sz="1500">
                <a:solidFill>
                  <a:srgbClr val="000000"/>
                </a:solidFill>
              </a:rPr>
              <a:t> offers both </a:t>
            </a:r>
            <a:r>
              <a:rPr lang="en-GB" sz="1500">
                <a:solidFill>
                  <a:srgbClr val="188038"/>
                </a:solidFill>
              </a:rPr>
              <a:t>nn.Dropout</a:t>
            </a:r>
            <a:r>
              <a:rPr lang="en-GB" sz="1500">
                <a:solidFill>
                  <a:srgbClr val="000000"/>
                </a:solidFill>
              </a:rPr>
              <a:t> (for linear layers) and </a:t>
            </a:r>
            <a:r>
              <a:rPr lang="en-GB" sz="1500">
                <a:solidFill>
                  <a:srgbClr val="188038"/>
                </a:solidFill>
              </a:rPr>
              <a:t>nn.Dropout2d</a:t>
            </a:r>
            <a:r>
              <a:rPr lang="en-GB" sz="1500">
                <a:solidFill>
                  <a:srgbClr val="000000"/>
                </a:solidFill>
              </a:rPr>
              <a:t> (for convolutional layers) with automatic behavior switching between training and evaluation modes.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When building your model, you typically insert dropout layers after activation or pooling layers (and before fully connected layers, if desired) to improve generalization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