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458" r:id="rId3"/>
    <p:sldId id="459" r:id="rId4"/>
    <p:sldId id="460" r:id="rId5"/>
    <p:sldId id="462" r:id="rId6"/>
    <p:sldId id="461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AA9"/>
    <a:srgbClr val="7D91AA"/>
    <a:srgbClr val="A32638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87572" autoAdjust="0"/>
  </p:normalViewPr>
  <p:slideViewPr>
    <p:cSldViewPr showGuides="1">
      <p:cViewPr varScale="1">
        <p:scale>
          <a:sx n="119" d="100"/>
          <a:sy n="119" d="100"/>
        </p:scale>
        <p:origin x="1242" y="108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4DAC-87E6-4547-A383-B38B2E108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>
                <a:solidFill>
                  <a:srgbClr val="A32638"/>
                </a:solidFill>
              </a:rPr>
              <a:t>Zwischentitel | Leitthema oder Name | Datum</a:t>
            </a:r>
            <a:endParaRPr lang="de-DE" sz="1000" b="1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740275" y="5502275"/>
            <a:ext cx="4114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A32638"/>
                </a:solidFill>
                <a:latin typeface="Arial" charset="0"/>
              </a:rPr>
              <a:t>Alexa Home Workout </a:t>
            </a:r>
            <a:r>
              <a:rPr lang="de-DE" sz="2000" dirty="0" err="1">
                <a:solidFill>
                  <a:srgbClr val="A32638"/>
                </a:solidFill>
                <a:latin typeface="Arial" charset="0"/>
              </a:rPr>
              <a:t>Skill</a:t>
            </a:r>
            <a:endParaRPr lang="de-DE" sz="2000" dirty="0">
              <a:solidFill>
                <a:srgbClr val="A32638"/>
              </a:solidFill>
              <a:latin typeface="Arial" charset="0"/>
            </a:endParaRPr>
          </a:p>
          <a:p>
            <a:br>
              <a:rPr lang="de-DE" sz="1400" dirty="0">
                <a:solidFill>
                  <a:srgbClr val="A32638"/>
                </a:solidFill>
                <a:latin typeface="Arial" charset="0"/>
              </a:rPr>
            </a:b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Jannic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Lollert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&amp; Alexander Lisogorov 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9238" y="6355654"/>
            <a:ext cx="3911352" cy="14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 err="1">
                <a:solidFill>
                  <a:srgbClr val="323232"/>
                </a:solidFill>
                <a:latin typeface="Arial" charset="0"/>
              </a:rPr>
              <a:t>Jannic</a:t>
            </a:r>
            <a:r>
              <a:rPr lang="de-DE" sz="900" dirty="0">
                <a:solidFill>
                  <a:srgbClr val="323232"/>
                </a:solidFill>
                <a:latin typeface="Arial" charset="0"/>
              </a:rPr>
              <a:t> </a:t>
            </a:r>
            <a:r>
              <a:rPr lang="de-DE" sz="900" dirty="0" err="1">
                <a:solidFill>
                  <a:srgbClr val="323232"/>
                </a:solidFill>
                <a:latin typeface="Arial" charset="0"/>
              </a:rPr>
              <a:t>Lollert</a:t>
            </a:r>
            <a:r>
              <a:rPr lang="de-DE" sz="900" dirty="0">
                <a:solidFill>
                  <a:srgbClr val="323232"/>
                </a:solidFill>
                <a:latin typeface="Arial" charset="0"/>
              </a:rPr>
              <a:t> &amp; Alexander Lisogorov | 12.07.2019 | </a:t>
            </a:r>
            <a:r>
              <a:rPr lang="de-DE" sz="900" dirty="0" err="1">
                <a:solidFill>
                  <a:srgbClr val="323232"/>
                </a:solidFill>
                <a:latin typeface="Arial" charset="0"/>
              </a:rPr>
              <a:t>Benutzscherschnittstellen</a:t>
            </a:r>
            <a:r>
              <a:rPr lang="de-DE" sz="900" dirty="0">
                <a:solidFill>
                  <a:srgbClr val="323232"/>
                </a:solidFill>
                <a:latin typeface="Arial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2F98FF-67E1-485A-A9B1-FE24874DC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9960"/>
            <a:ext cx="9144000" cy="39363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45D46A-BAF3-4450-AFEA-50CBFF8A5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370" y="-29264"/>
            <a:ext cx="6408712" cy="64181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de-DE" dirty="0"/>
          </a:p>
          <a:p>
            <a:pPr lvl="1">
              <a:lnSpc>
                <a:spcPct val="90000"/>
              </a:lnSpc>
            </a:pPr>
            <a:endParaRPr lang="de-DE" dirty="0"/>
          </a:p>
          <a:p>
            <a:pPr lvl="1">
              <a:lnSpc>
                <a:spcPct val="90000"/>
              </a:lnSpc>
            </a:pPr>
            <a:r>
              <a:rPr lang="de-DE" dirty="0"/>
              <a:t>Alexa </a:t>
            </a:r>
            <a:r>
              <a:rPr lang="de-DE" dirty="0" err="1"/>
              <a:t>Intent</a:t>
            </a:r>
            <a:r>
              <a:rPr lang="de-DE" dirty="0"/>
              <a:t> Erkennung umgehen</a:t>
            </a:r>
          </a:p>
          <a:p>
            <a:pPr lvl="1">
              <a:lnSpc>
                <a:spcPct val="90000"/>
              </a:lnSpc>
            </a:pPr>
            <a:endParaRPr lang="de-DE" sz="1600" dirty="0"/>
          </a:p>
          <a:p>
            <a:pPr lvl="1">
              <a:lnSpc>
                <a:spcPct val="90000"/>
              </a:lnSpc>
            </a:pPr>
            <a:r>
              <a:rPr lang="de-DE" dirty="0"/>
              <a:t>alternative Services</a:t>
            </a:r>
          </a:p>
          <a:p>
            <a:pPr lvl="1">
              <a:lnSpc>
                <a:spcPct val="90000"/>
              </a:lnSpc>
            </a:pPr>
            <a:endParaRPr lang="de-DE" sz="1600" dirty="0"/>
          </a:p>
          <a:p>
            <a:pPr lvl="1">
              <a:lnSpc>
                <a:spcPct val="90000"/>
              </a:lnSpc>
            </a:pPr>
            <a:r>
              <a:rPr lang="de-DE" dirty="0"/>
              <a:t>Funktionsübersicht des Skills</a:t>
            </a:r>
          </a:p>
          <a:p>
            <a:pPr lvl="1">
              <a:lnSpc>
                <a:spcPct val="90000"/>
              </a:lnSpc>
            </a:pPr>
            <a:endParaRPr lang="de-DE" dirty="0"/>
          </a:p>
          <a:p>
            <a:pPr lvl="1">
              <a:lnSpc>
                <a:spcPct val="90000"/>
              </a:lnSpc>
            </a:pPr>
            <a:r>
              <a:rPr lang="de-DE" dirty="0"/>
              <a:t>Beispielablauf </a:t>
            </a:r>
          </a:p>
          <a:p>
            <a:endParaRPr lang="de-DE" dirty="0"/>
          </a:p>
          <a:p>
            <a:endParaRPr lang="de-DE" dirty="0"/>
          </a:p>
          <a:p>
            <a:pPr lvl="1">
              <a:lnSpc>
                <a:spcPct val="90000"/>
              </a:lnSpc>
            </a:pPr>
            <a:endParaRPr lang="de-DE" sz="16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9B508F-450C-44A5-849A-554BC3BC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185730"/>
            <a:ext cx="2445357" cy="244893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Ausbruch aus der Alexa </a:t>
            </a:r>
            <a:r>
              <a:rPr lang="de-DE" dirty="0" err="1"/>
              <a:t>Intent</a:t>
            </a:r>
            <a:r>
              <a:rPr lang="de-DE" dirty="0"/>
              <a:t> Umgebung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FD1B25-FE08-495E-9C7A-76503DDD4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</a:pPr>
            <a:endParaRPr lang="de-DE" sz="1800" kern="0" dirty="0"/>
          </a:p>
          <a:p>
            <a:pPr lvl="1" eaLnBrk="1" hangingPunct="1">
              <a:lnSpc>
                <a:spcPct val="90000"/>
              </a:lnSpc>
            </a:pPr>
            <a:endParaRPr lang="de-DE" sz="1800" kern="0" dirty="0"/>
          </a:p>
          <a:p>
            <a:pPr lvl="1" eaLnBrk="1" hangingPunct="1">
              <a:lnSpc>
                <a:spcPct val="90000"/>
              </a:lnSpc>
            </a:pPr>
            <a:r>
              <a:rPr lang="de-DE" sz="1800" kern="0" dirty="0"/>
              <a:t>Erstellt ein „</a:t>
            </a:r>
            <a:r>
              <a:rPr lang="de-DE" sz="1800" kern="0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de-DE" sz="1800" kern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1800" kern="0" dirty="0" err="1">
                <a:solidFill>
                  <a:schemeClr val="accent5">
                    <a:lumMod val="50000"/>
                  </a:schemeClr>
                </a:solidFill>
              </a:rPr>
              <a:t>rule</a:t>
            </a:r>
            <a:r>
              <a:rPr lang="de-DE" sz="1800" kern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1800" kern="0" dirty="0" err="1">
                <a:solidFill>
                  <a:schemeClr val="accent5">
                    <a:lumMod val="50000"/>
                  </a:schemeClr>
                </a:solidFill>
              </a:rPr>
              <a:t>them</a:t>
            </a:r>
            <a:r>
              <a:rPr lang="de-DE" sz="1800" kern="0" dirty="0">
                <a:solidFill>
                  <a:schemeClr val="accent5">
                    <a:lumMod val="50000"/>
                  </a:schemeClr>
                </a:solidFill>
              </a:rPr>
              <a:t> all</a:t>
            </a:r>
            <a:r>
              <a:rPr lang="de-DE" sz="1800" kern="0" dirty="0"/>
              <a:t>“- </a:t>
            </a:r>
            <a:r>
              <a:rPr lang="de-DE" sz="1800" kern="0" dirty="0" err="1"/>
              <a:t>Intent</a:t>
            </a:r>
            <a:r>
              <a:rPr lang="de-DE" sz="1800" kern="0" dirty="0"/>
              <a:t>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e-DE" sz="1600" kern="0" dirty="0"/>
          </a:p>
          <a:p>
            <a:pPr lvl="1" eaLnBrk="1" hangingPunct="1">
              <a:lnSpc>
                <a:spcPct val="90000"/>
              </a:lnSpc>
            </a:pPr>
            <a:r>
              <a:rPr lang="de-DE" sz="1800" kern="0" dirty="0"/>
              <a:t>Erstellt einen einzigen </a:t>
            </a:r>
            <a:r>
              <a:rPr lang="de-DE" sz="1800" kern="0" dirty="0" err="1"/>
              <a:t>Intent</a:t>
            </a:r>
            <a:r>
              <a:rPr lang="de-DE" sz="1800" kern="0" dirty="0"/>
              <a:t> Slot: </a:t>
            </a:r>
            <a:r>
              <a:rPr lang="de-DE" sz="1800" kern="0" dirty="0" err="1">
                <a:solidFill>
                  <a:schemeClr val="accent5">
                    <a:lumMod val="50000"/>
                  </a:schemeClr>
                </a:solidFill>
              </a:rPr>
              <a:t>any</a:t>
            </a:r>
            <a:endParaRPr lang="de-DE" sz="1800" kern="0" dirty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e-DE" sz="1600" kern="0" dirty="0"/>
          </a:p>
          <a:p>
            <a:pPr lvl="1" eaLnBrk="1" hangingPunct="1">
              <a:lnSpc>
                <a:spcPct val="90000"/>
              </a:lnSpc>
            </a:pPr>
            <a:r>
              <a:rPr lang="de-DE" sz="1800" kern="0" dirty="0"/>
              <a:t>Als </a:t>
            </a:r>
            <a:r>
              <a:rPr lang="de-DE" sz="1800" kern="0" dirty="0" err="1"/>
              <a:t>Utterance</a:t>
            </a:r>
            <a:r>
              <a:rPr lang="de-DE" sz="1800" kern="0" dirty="0"/>
              <a:t> für das </a:t>
            </a:r>
            <a:r>
              <a:rPr lang="de-DE" sz="1800" kern="0" dirty="0" err="1"/>
              <a:t>Intent</a:t>
            </a:r>
            <a:r>
              <a:rPr lang="de-DE" sz="1800" kern="0" dirty="0"/>
              <a:t>: </a:t>
            </a:r>
            <a:r>
              <a:rPr lang="de-DE" sz="1800" i="1" kern="0" dirty="0">
                <a:solidFill>
                  <a:schemeClr val="accent5">
                    <a:lumMod val="50000"/>
                  </a:schemeClr>
                </a:solidFill>
              </a:rPr>
              <a:t>{</a:t>
            </a:r>
            <a:r>
              <a:rPr lang="de-DE" sz="1800" i="1" kern="0" dirty="0" err="1">
                <a:solidFill>
                  <a:schemeClr val="accent5">
                    <a:lumMod val="50000"/>
                  </a:schemeClr>
                </a:solidFill>
              </a:rPr>
              <a:t>any</a:t>
            </a:r>
            <a:r>
              <a:rPr lang="de-DE" sz="1800" i="1" kern="0" dirty="0">
                <a:solidFill>
                  <a:schemeClr val="accent5">
                    <a:lumMod val="50000"/>
                  </a:schemeClr>
                </a:solidFill>
              </a:rPr>
              <a:t>} </a:t>
            </a:r>
            <a:r>
              <a:rPr lang="de-DE" sz="1800" kern="0" dirty="0"/>
              <a:t>benutzen.  </a:t>
            </a:r>
          </a:p>
          <a:p>
            <a:pPr lvl="1" eaLnBrk="1" hangingPunct="1">
              <a:lnSpc>
                <a:spcPct val="90000"/>
              </a:lnSpc>
            </a:pPr>
            <a:endParaRPr lang="de-DE" sz="1800" kern="0" dirty="0"/>
          </a:p>
          <a:p>
            <a:pPr lvl="1" eaLnBrk="1" hangingPunct="1">
              <a:lnSpc>
                <a:spcPct val="90000"/>
              </a:lnSpc>
            </a:pPr>
            <a:r>
              <a:rPr lang="de-DE" sz="1800" kern="0" dirty="0" err="1"/>
              <a:t>Intent</a:t>
            </a:r>
            <a:r>
              <a:rPr lang="de-DE" sz="1800" kern="0" dirty="0"/>
              <a:t> Slot Type: </a:t>
            </a:r>
            <a:r>
              <a:rPr lang="de-DE" sz="1800" i="1" kern="0" dirty="0" err="1">
                <a:solidFill>
                  <a:schemeClr val="accent5">
                    <a:lumMod val="50000"/>
                  </a:schemeClr>
                </a:solidFill>
              </a:rPr>
              <a:t>AMAZON.Person</a:t>
            </a:r>
            <a:endParaRPr lang="de-DE" sz="1800" i="1" kern="0" dirty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e-DE" sz="1800" kern="0" dirty="0"/>
          </a:p>
          <a:p>
            <a:pPr lvl="1" eaLnBrk="1" hangingPunct="1">
              <a:lnSpc>
                <a:spcPct val="90000"/>
              </a:lnSpc>
            </a:pPr>
            <a:r>
              <a:rPr lang="de-DE" sz="1800" kern="0" dirty="0"/>
              <a:t>Ergebnis: Der vom Benutzer gesprochene Text als String. </a:t>
            </a:r>
          </a:p>
          <a:p>
            <a:pPr eaLnBrk="1" hangingPunct="1"/>
            <a:endParaRPr lang="de-DE" sz="1800" kern="0" dirty="0"/>
          </a:p>
          <a:p>
            <a:pPr eaLnBrk="1" hangingPunct="1"/>
            <a:endParaRPr lang="de-DE" sz="1800" kern="0" dirty="0"/>
          </a:p>
          <a:p>
            <a:pPr lvl="1" eaLnBrk="1" hangingPunct="1">
              <a:lnSpc>
                <a:spcPct val="90000"/>
              </a:lnSpc>
            </a:pPr>
            <a:endParaRPr lang="de-DE" sz="16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41630C-4261-4721-A59B-E7899CB1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67" y="914400"/>
            <a:ext cx="1886158" cy="188615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64070-6F2E-4900-B700-5C34B3B9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alternative Service</a:t>
            </a:r>
          </a:p>
        </p:txBody>
      </p:sp>
      <p:pic>
        <p:nvPicPr>
          <p:cNvPr id="1026" name="Picture 2" descr="data:image/png;base64,iVBORw0KGgoAAAANSUhEUgAAARMAAAC3CAMAAAAGjUrGAAABUFBMVEX///8AAADU1NT09PT8/Pw+Pj6Dg4OQkJDy8vJBQUG7u7sRERFTU1OoqKiamppkZGSvr6/k5OTa2tpxcXEAZP8AYf8AoPQAbP8vLy/q6uoAZ//Ozs5NTU0Adv8Acf8AXv8cHBwAxOcAef+ezf6dxP8nJycAwOlpaWnQ9frFxcUA1eGHh4edwv8Aff0AkfkA3t55rv8AyucAWf/s9v95uf4A4N0At+kAgvym8PPp9P8A0OoAq/AAl/YAVP95s//N6P8AsvB6vf2u2v8Ai/sA0+IAlfXJ7/wAsu5i2/EApfMAnPXj+Pxuw/0A6NrF5f+a5PdW4+ef1P+m8/NSkv9UzPFVnP+11P9Xsf+l2f9Qrf+Kzf+97vhN0O5Sjf+I0vdLu/Ws4Plzpf9QtPmB5fLE8/hg3u+C2PaF7OyLz/rX+vlm7eXp/vuQ9eup5/eQ6O+b2/lilxptAAANaElEQVR4nO2b+0PSXB/AQQeIinKTi1qChaKmpiRK6EOioDCSLN8yqCyk1Hrw+f9/e89lZzsbGw5hwOh8fih3Ozvns++5blgsDAaDwWAwGAwG49H8uet3DgaOPzs7O/3Ow6Bxs7mz+b7fmRgw3m1u7jAncoATFicKmJNmmJNm3q1ubu71OxN9IF6Oax57t7q6qu3k/b9/jMhQ/4lHo1Fe62BLJ/++ffuWMyZTfeYXcPJF62ArJ3+AkrfDOcytLkWjS1WNg62c/IZOhrTyfAFSohp14OexppM6VDKsfVIcBkpZ/di74+NjDSc7QMnwzoV+LS1Fl9Sb2Z+aTt6D2eFO3chs9RV+CaDezMaBE9UDcMK889vIXPWZBpSSVz3Ex9VbmhvoZEgbWAx0Em3ngjsw5t+5MSo7A0E+CaQ02rgAzoM2hzpMLJYLKEX/mLS++RfMDXngJKk97VFyA50YmJ3B4FcyeaH/7DswvNVv0LQ0yu1M5+72hndo0gI+Xi2fnv78eX1936jzwzn/bQe+cboVjW5tvcb8BFw3NEYqfwV8OQpnhVDJFjECw+X6ek9znWW4iX+B4zekBAKcwAqElNzf3+/9hcGSv0gmBSfRL6flRjUfr9erjTJWsgeo/mWxwmMjwMmXcl5edtDiQiHVer0eHy4rmctEi6ONJGQpuVRWLzXwApzE4/GWvdDde1OtR17uFwO3WlYSFyfIyYXWOiSA4+OQO20pf36bbL5cKwYCxcJ31WP8CVLy4EwQWOEB6lK4m024hmCmmdBlLgAo1lSWSvLpN9DJr4e7FY7XdLK3idgxVeW5LRahlUBJ2WB8B0pAoKivKynh1I3U32ElmyYb9qeuctjKN9lupOTNRSdjDx6+9lgFRu7NN4LJ1PahlWIhI+0DSgC/Okn2fhVzY6b2VeIygENF7IDyaejkv07SrB8fQyPvTNWS0CQqsFkpksYjkQZO0t87SvL+GLBqsoZEDl8q7hfIxhVU0lGU4Hce953mqt/kz0jV+a8A4uRby5N1wNeHaMSfgkqu2r4Mj1KGdKkJ1Jx0utUsqBm+Wr4+PT0VlpsaQycmA8OkncaEhyuSBGEd7nq41qtr7dUcvlEul6+vlVK2XreYOJqNMxgm+kb0FsEIlKJ0Aqz8HJpYga1JSe/J+UZDkFKNJ2AjwnF8vSx42dq6NjCfPQS1Jil95yaqDeSkaf2eb5wiJ1uvhyJUbgu6WxM+n68CK+rLsdXXeEW7ndfwgwrsh890nQmUQCmaA7MqlmL6sSyoOrXala7RBR+HTlrVDf50OCLlFji51XMiGLUCKQ+M7MpIitk75VKtVss8fBoeyecfDKgGek9m1oaWQ+VLACU1fcN6TtfUpoEixZxD/UQG9b+Z2lVJ7+AkoaukZRAp0dNH56t/cGdnmRQMj7NaqXTe3bRPo9GtqPmalEQ2e5ZBgXJZKpX09cS64dDb9+6maTyp8/MsCBQYJ7fAia4mtg3gLxqiJuuQU5XKeTabQa1DpVSp6BzY6wf+osFcgZI4LFXOz4XgqFQMcAJ/0WCuFuXw8LBSIfWlUrk9b2+FTQ8gUDQ+3h9Msp9eHR5myRaoRgY4qcJfeZhnjJIqfvr06pm4eX5+2fJ7lMfBwY96zFN5DoufP72SLGRBa9t9J/DnQEsdvWftJamN4ufPWWk7mzXESSOp9WugAeRwY7/4idrOgIGKAU7i7f2eob8cbeRyVJhYMsJ4tstwS8mlpEneCp6tH23s03GRMsaJZSmZbOM3Hn3ln/Wjo1f0jkQGYMCNLoAT3e9H+suH9d3drGyPgU7M0RknngAn8qqSyqRSBjSy5nGSml1cP5J3BwnDnJyYo+589D9Z/CDfxaUMcZI0kZOnT/+n2JfSt6TYHlzyJHlijr74Y3DxyQ/FPs6IoRUPP7U1iZOZYPDDw6d1Tj59cpLsxY06J7MQDO724ka/3py8aeM3qP0kA+JksRfTkKs3nX5Z2jMSwWDQb8RQXkE+DZyYozmxWHZngwsfjb/Nt3Q6bZLmxGL5MTPrV3Y83Qd+lW2WqgM6nu3Z2acGDNHk3Lb/bWkf4fyzs4ZXHr6QThc6/iq7d/xYmPU/MfgeV9CJacIEjlD8s9vPDb3Ft0AhXejw9wy95cOC3z9rZHecCRQKhbSBN+g+qW2/f+GrgelDJQFzTIlFXh4AKcrJcddIBQKBQtFUNQeyCGrPwUtj0s6gH+rq/ip7YEjNQCmGRMrtfrEYKLb/S6D+c3YwM+Pf3u16Q5uq5YrF4n7NLO+6ZHzcXpgBwfKiq4kmKjkQJcWc+SoO5mxhe2ZmZvvJs66NrDKlXG5/v7ifu+xWij0n9RTUH2Al+ONjquNQT2QqgY0NoGR/I2DEu6Ke8fIAhsrMwsHC068/frxs4h8lrxQcYj593t84OgJKcrmNnK6P1AeYzFdoxQ+YQcC/ZhFBxFOBJ5BFxDpiV+QIs4HJVUw0x9Hi7OvBwQJyIZMRpFwQHevrCh9HEtDH0VHRgE/A+kLqxdfgwcE2ZAFBx0tQK16awmXjc8XU7YiSRObj8xcUzzV5psp5NmPEe0QGg8FgMBgMBoPBYDAYDPPDIcySbE/wxUKAmKPLyboiKNnpti/kaFR3qojW9P/Qg+G8K26Xe3xuTLZ32oqwt5351kzhZCfbvi5kkwiF8U43vdNmm192eZovco42p+aCB0IqBzBzvphVYN5FnTVgTtasNELRXdYmlsPURQ60qznUx/C5Gk5G5uVJusUjA+bErtOJ1eqVLsJOrGMaiak7mWr2TGrZgDlx+3w+ewRcOW0HfwmlhE4mpLozgZKOSAoc6mUIW1s4kcvHkNZvwJwgnODKFWobOlmmtr0o09IehzysCL4WThxWNQQLg+pknNp2Uc8QsyyrK7CANoU3YA7sCUXUncypKrFa59BRczpB1UI8BTpxwYKM0OdMwjLGVJ1wISLBNrXiHRlfJpsxdNicTiywz1gjG9DJlFdxOxgKk9yEqhOx0SZ9jTci7EBWtZxwo48ahJLLjHayTFcV6MSB40I6A1qb03BCDEiNlhdbwD28mpNRt88WioVsy256FLDiQpB0xvCmi1I3Z3eCy5bhGUY7mWx2MgL+dUq5RXcfVXVCWpM1ah9Iw0dK2+xklB43rUkJCpXOJ2x6hTPEls4jjoEmwz2JE3GQhp0gT+JlMVQR1J2QAtJP3DMtDXianIhVCxMRw9HX2omXuijGGe3EZlW0sQ6cg5iwy40vUXciPLx5rfsrndBFwxB/rZ2MylTaXcY6QdEv1lrBCQoeF9rDRXDGVZ1wJJNa91c4GW1SYp0Q0mztxCe/yG6ok3BMLD2EOPGA/yOj5ApYJFUnHiGPLosGCifikNc27SR/+mSlVndC7gMIxaS/u+dkMuwhjDgUT5k4QQ3FlEV4smEtJyNC5qb0OSFFm4TDZI9wTBgzt3QizqimwhbOI251z4mciXl67C86GRMy5CAlVnXibs+JMA0gXZqTPtjSCQkqoUUmvZ1RTpZpJZIT9GgcSA2u8d1wYsNbJEPjeDOENlo5EVYqpID2GesElFla7qCcoJZ+FDYAuLFQdUKS0+eEVB3Sv5LZdpgqpqoTsiFOOLreFzvH3SL2kMw/5QTFwOSE2Cd3IU5IyJNebgwvVeAxcCsn47Q8iMHjExcdzbQTi9DAC8dUnay05YREFXFCBh0oTls5cdEbEKPHbPBZR0hhaSe4wGQ41rLf0dcXk/5C6QQZbeVkit6gdhjmxBKySrNa2gka4YtzQVUnpEXQfFehywm6erCc+KisyJzAfImzQ/VxrNAiaL5oMasTtLZG/S09dB+1CKk+3xHKPCE7YF9RHsdOSIusdOIS7qXpxE1vQHriJET9LTnxUD2SuhPyBKnuHHa5k0Rld/od0pT3qt/BHpzU31TjsCatAag7IUOOCertB5orCysjMiek9SHCyDa6VpgKkczJnJC7iPFnuBO7VaM9kaHuhCwWWG3EHjdNF0A+jp2n6opFrBIh8c5QrvwYdkKm32LOp412otnvyNBwQsIa9Kjw8Y+N26x0aYTVM2EZTni8Qs8va2JFCTi3ngidCu4BJZvkXEPHJ2JNbdsJeWToGduoeTzOPqkR426YC1JZIiuj3OgKORnfW1xtmvKGR6R3RmMyCdblubBnRbyloeNYUnUe4SRsVUXIrlgY3LOJZY2ExIUzIYa4mFWNMR030Y9nZGTECyN5CvwxwkkGqPmOy45zIpa1fSfqL71iwpnSYhAeD4eazgyRXkj+PlExJFG8bHQ80on+d+jUe4tHOLHMTTQlaBNPFHOBnYQjijMnxJ5NtuQ6r1h75Gz0RY7Hrsfq/dZC9irnMU4s4UlFgnbprQxHOiZh3hR2ys50Ugv+dMB5lOv2Y1TVmjf6W4uQg34jB0WuqSaHFiG1vslZoa1MzsmOubAFMlK2uKVHHpLPHedIzXJ6mt/vcGJ5gHHFgp1uYHsiIRQ8PCLHG5a/o4THwyqJAahUVAiPO5bnbc7pNXfz5WHUtFEpTYFT55en5pTJceP2edukHTrl5PlGybh84KjDIxXDa2EwGAwGg8FgMBgMBoPBYDAYDAaDMej8H1VjE9VLtRxYAAAAAElFTkSuQmCC">
            <a:extLst>
              <a:ext uri="{FF2B5EF4-FFF2-40B4-BE49-F238E27FC236}">
                <a16:creationId xmlns:a16="http://schemas.microsoft.com/office/drawing/2014/main" id="{90AA7A8F-BBE8-4ED6-BB2C-B572ED0CF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23" y="1628800"/>
            <a:ext cx="2794344" cy="185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656325-062A-4DCD-90D3-93FFFDBF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92" y="3717032"/>
            <a:ext cx="2895600" cy="190500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1910DDC-6AF5-4E9B-B6F9-5D11D1100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90000"/>
              </a:lnSpc>
              <a:buNone/>
            </a:pPr>
            <a:endParaRPr lang="de-DE" sz="1600" kern="0" dirty="0"/>
          </a:p>
          <a:p>
            <a:pPr lvl="1" eaLnBrk="1" hangingPunct="1">
              <a:lnSpc>
                <a:spcPct val="90000"/>
              </a:lnSpc>
            </a:pPr>
            <a:r>
              <a:rPr lang="de-DE" sz="1800" b="1" kern="0" dirty="0"/>
              <a:t>IBM Cloud</a:t>
            </a:r>
            <a:r>
              <a:rPr lang="de-DE" sz="1800" kern="0" dirty="0"/>
              <a:t>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sz="1800" kern="0" dirty="0"/>
              <a:t>       -  Language Translator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sz="1800" kern="0" dirty="0"/>
              <a:t>	-  </a:t>
            </a:r>
            <a:r>
              <a:rPr lang="de-DE" sz="1800" u="sng" kern="0" dirty="0">
                <a:solidFill>
                  <a:schemeClr val="accent5">
                    <a:lumMod val="25000"/>
                  </a:schemeClr>
                </a:solidFill>
              </a:rPr>
              <a:t>Watson Tone Analyzer</a:t>
            </a:r>
            <a:r>
              <a:rPr lang="de-DE" sz="1800" kern="0" dirty="0"/>
              <a:t>:</a:t>
            </a:r>
            <a:br>
              <a:rPr lang="de-DE" sz="1800" kern="0" dirty="0"/>
            </a:br>
            <a:r>
              <a:rPr lang="de-DE" sz="1600" kern="0" dirty="0">
                <a:solidFill>
                  <a:schemeClr val="accent5">
                    <a:lumMod val="25000"/>
                  </a:schemeClr>
                </a:solidFill>
              </a:rPr>
              <a:t>Analysieren von Texten auf Emotionen</a:t>
            </a:r>
            <a:br>
              <a:rPr lang="de-DE" sz="1600" kern="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de-DE" sz="1600" kern="0" dirty="0">
                <a:solidFill>
                  <a:schemeClr val="accent5">
                    <a:lumMod val="25000"/>
                  </a:schemeClr>
                </a:solidFill>
              </a:rPr>
              <a:t>und Gefühlslagen. </a:t>
            </a:r>
            <a:endParaRPr lang="de-DE" sz="1800" kern="0" dirty="0">
              <a:solidFill>
                <a:schemeClr val="accent5">
                  <a:lumMod val="25000"/>
                </a:schemeClr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br>
              <a:rPr lang="de-DE" sz="1800" kern="0" dirty="0"/>
            </a:br>
            <a:endParaRPr lang="de-DE" sz="1800" kern="0" dirty="0"/>
          </a:p>
          <a:p>
            <a:pPr lvl="1" eaLnBrk="1" hangingPunct="1">
              <a:lnSpc>
                <a:spcPct val="90000"/>
              </a:lnSpc>
            </a:pPr>
            <a:r>
              <a:rPr lang="de-DE" sz="1800" b="1" kern="0" dirty="0"/>
              <a:t>Wit.ai</a:t>
            </a:r>
            <a:r>
              <a:rPr lang="de-DE" sz="1800" kern="0" dirty="0"/>
              <a:t>:  </a:t>
            </a:r>
          </a:p>
          <a:p>
            <a:pPr eaLnBrk="1" hangingPunct="1"/>
            <a:r>
              <a:rPr lang="de-DE" sz="1800" kern="0" dirty="0"/>
              <a:t>		- Natural Language Interface</a:t>
            </a:r>
          </a:p>
          <a:p>
            <a:pPr eaLnBrk="1" hangingPunct="1"/>
            <a:r>
              <a:rPr lang="de-DE" sz="1800" kern="0" dirty="0"/>
              <a:t>		- </a:t>
            </a:r>
            <a:r>
              <a:rPr lang="de-DE" sz="1800" kern="0" dirty="0" err="1"/>
              <a:t>Intent</a:t>
            </a:r>
            <a:r>
              <a:rPr lang="de-DE" sz="1800" kern="0" dirty="0"/>
              <a:t> Erkennung </a:t>
            </a:r>
          </a:p>
          <a:p>
            <a:pPr eaLnBrk="1" hangingPunct="1"/>
            <a:r>
              <a:rPr lang="de-DE" sz="1800" kern="0" dirty="0"/>
              <a:t>		- Trainiert über neuronale Netze </a:t>
            </a:r>
          </a:p>
          <a:p>
            <a:pPr eaLnBrk="1" hangingPunct="1"/>
            <a:endParaRPr lang="de-DE" sz="1800" kern="0" dirty="0"/>
          </a:p>
          <a:p>
            <a:pPr lvl="1" eaLnBrk="1" hangingPunct="1">
              <a:lnSpc>
                <a:spcPct val="90000"/>
              </a:lnSpc>
            </a:pPr>
            <a:endParaRPr 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4080217136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C97D73E-9991-4CE9-8696-2384AB2D6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848579"/>
            <a:ext cx="7645037" cy="5460741"/>
          </a:xfrm>
        </p:spPr>
      </p:pic>
    </p:spTree>
    <p:extLst>
      <p:ext uri="{BB962C8B-B14F-4D97-AF65-F5344CB8AC3E}">
        <p14:creationId xmlns:p14="http://schemas.microsoft.com/office/powerpoint/2010/main" val="2207051366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D318C-1EC7-4547-810E-804EB18C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</a:t>
            </a:r>
            <a:r>
              <a:rPr lang="de-DE" dirty="0" err="1"/>
              <a:t>Skill</a:t>
            </a:r>
            <a:r>
              <a:rPr lang="de-DE" dirty="0"/>
              <a:t> ist sexy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8E0E7B-7FDB-4794-B30A-555D52F67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92" y="2204864"/>
            <a:ext cx="3147029" cy="3147029"/>
          </a:xfrm>
        </p:spPr>
      </p:pic>
    </p:spTree>
    <p:extLst>
      <p:ext uri="{BB962C8B-B14F-4D97-AF65-F5344CB8AC3E}">
        <p14:creationId xmlns:p14="http://schemas.microsoft.com/office/powerpoint/2010/main" val="3860795525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(4:3)</PresentationFormat>
  <Paragraphs>40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Times</vt:lpstr>
      <vt:lpstr>Leere Präsentation</vt:lpstr>
      <vt:lpstr>PowerPoint-Präsentation</vt:lpstr>
      <vt:lpstr>Inhalt</vt:lpstr>
      <vt:lpstr>Ausbruch aus der Alexa Intent Umgebung</vt:lpstr>
      <vt:lpstr>Verwendete alternative Service</vt:lpstr>
      <vt:lpstr>PowerPoint-Präsentation</vt:lpstr>
      <vt:lpstr>Unser Skill ist sexy 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Alex</dc:creator>
  <cp:lastModifiedBy>ALLIES XO</cp:lastModifiedBy>
  <cp:revision>24</cp:revision>
  <dcterms:modified xsi:type="dcterms:W3CDTF">2019-07-10T16:24:22Z</dcterms:modified>
</cp:coreProperties>
</file>