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720263" cy="2538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75" y="11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415430"/>
            <a:ext cx="7290197" cy="883744"/>
          </a:xfrm>
        </p:spPr>
        <p:txBody>
          <a:bodyPr anchor="b"/>
          <a:lstStyle>
            <a:lvl1pPr algn="ctr">
              <a:defRPr sz="22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1333255"/>
            <a:ext cx="7290197" cy="612862"/>
          </a:xfrm>
        </p:spPr>
        <p:txBody>
          <a:bodyPr/>
          <a:lstStyle>
            <a:lvl1pPr marL="0" indent="0" algn="ctr">
              <a:buNone/>
              <a:defRPr sz="888"/>
            </a:lvl1pPr>
            <a:lvl2pPr marL="169210" indent="0" algn="ctr">
              <a:buNone/>
              <a:defRPr sz="740"/>
            </a:lvl2pPr>
            <a:lvl3pPr marL="338419" indent="0" algn="ctr">
              <a:buNone/>
              <a:defRPr sz="666"/>
            </a:lvl3pPr>
            <a:lvl4pPr marL="507629" indent="0" algn="ctr">
              <a:buNone/>
              <a:defRPr sz="592"/>
            </a:lvl4pPr>
            <a:lvl5pPr marL="676839" indent="0" algn="ctr">
              <a:buNone/>
              <a:defRPr sz="592"/>
            </a:lvl5pPr>
            <a:lvl6pPr marL="846049" indent="0" algn="ctr">
              <a:buNone/>
              <a:defRPr sz="592"/>
            </a:lvl6pPr>
            <a:lvl7pPr marL="1015258" indent="0" algn="ctr">
              <a:buNone/>
              <a:defRPr sz="592"/>
            </a:lvl7pPr>
            <a:lvl8pPr marL="1184468" indent="0" algn="ctr">
              <a:buNone/>
              <a:defRPr sz="592"/>
            </a:lvl8pPr>
            <a:lvl9pPr marL="1353678" indent="0" algn="ctr">
              <a:buNone/>
              <a:defRPr sz="5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18/01/2022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6214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18/01/2022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9021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135147"/>
            <a:ext cx="2095932" cy="21511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135147"/>
            <a:ext cx="6166292" cy="21511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18/01/2022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796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18/01/2022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856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632841"/>
            <a:ext cx="8383727" cy="1055909"/>
          </a:xfrm>
        </p:spPr>
        <p:txBody>
          <a:bodyPr anchor="b"/>
          <a:lstStyle>
            <a:lvl1pPr>
              <a:defRPr sz="22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1698739"/>
            <a:ext cx="8383727" cy="555278"/>
          </a:xfrm>
        </p:spPr>
        <p:txBody>
          <a:bodyPr/>
          <a:lstStyle>
            <a:lvl1pPr marL="0" indent="0">
              <a:buNone/>
              <a:defRPr sz="888">
                <a:solidFill>
                  <a:schemeClr val="tx1">
                    <a:tint val="75000"/>
                  </a:schemeClr>
                </a:solidFill>
              </a:defRPr>
            </a:lvl1pPr>
            <a:lvl2pPr marL="169210" indent="0">
              <a:buNone/>
              <a:defRPr sz="740">
                <a:solidFill>
                  <a:schemeClr val="tx1">
                    <a:tint val="75000"/>
                  </a:schemeClr>
                </a:solidFill>
              </a:defRPr>
            </a:lvl2pPr>
            <a:lvl3pPr marL="338419" indent="0">
              <a:buNone/>
              <a:defRPr sz="666">
                <a:solidFill>
                  <a:schemeClr val="tx1">
                    <a:tint val="75000"/>
                  </a:schemeClr>
                </a:solidFill>
              </a:defRPr>
            </a:lvl3pPr>
            <a:lvl4pPr marL="507629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4pPr>
            <a:lvl5pPr marL="676839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5pPr>
            <a:lvl6pPr marL="846049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6pPr>
            <a:lvl7pPr marL="1015258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7pPr>
            <a:lvl8pPr marL="1184468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8pPr>
            <a:lvl9pPr marL="1353678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18/01/2022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330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675735"/>
            <a:ext cx="4131112" cy="161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675735"/>
            <a:ext cx="4131112" cy="161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18/01/2022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894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135147"/>
            <a:ext cx="8383727" cy="490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622264"/>
            <a:ext cx="4112126" cy="304962"/>
          </a:xfrm>
        </p:spPr>
        <p:txBody>
          <a:bodyPr anchor="b"/>
          <a:lstStyle>
            <a:lvl1pPr marL="0" indent="0">
              <a:buNone/>
              <a:defRPr sz="888" b="1"/>
            </a:lvl1pPr>
            <a:lvl2pPr marL="169210" indent="0">
              <a:buNone/>
              <a:defRPr sz="740" b="1"/>
            </a:lvl2pPr>
            <a:lvl3pPr marL="338419" indent="0">
              <a:buNone/>
              <a:defRPr sz="666" b="1"/>
            </a:lvl3pPr>
            <a:lvl4pPr marL="507629" indent="0">
              <a:buNone/>
              <a:defRPr sz="592" b="1"/>
            </a:lvl4pPr>
            <a:lvl5pPr marL="676839" indent="0">
              <a:buNone/>
              <a:defRPr sz="592" b="1"/>
            </a:lvl5pPr>
            <a:lvl6pPr marL="846049" indent="0">
              <a:buNone/>
              <a:defRPr sz="592" b="1"/>
            </a:lvl6pPr>
            <a:lvl7pPr marL="1015258" indent="0">
              <a:buNone/>
              <a:defRPr sz="592" b="1"/>
            </a:lvl7pPr>
            <a:lvl8pPr marL="1184468" indent="0">
              <a:buNone/>
              <a:defRPr sz="592" b="1"/>
            </a:lvl8pPr>
            <a:lvl9pPr marL="1353678" indent="0">
              <a:buNone/>
              <a:defRPr sz="5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927226"/>
            <a:ext cx="4112126" cy="13638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622264"/>
            <a:ext cx="4132378" cy="304962"/>
          </a:xfrm>
        </p:spPr>
        <p:txBody>
          <a:bodyPr anchor="b"/>
          <a:lstStyle>
            <a:lvl1pPr marL="0" indent="0">
              <a:buNone/>
              <a:defRPr sz="888" b="1"/>
            </a:lvl1pPr>
            <a:lvl2pPr marL="169210" indent="0">
              <a:buNone/>
              <a:defRPr sz="740" b="1"/>
            </a:lvl2pPr>
            <a:lvl3pPr marL="338419" indent="0">
              <a:buNone/>
              <a:defRPr sz="666" b="1"/>
            </a:lvl3pPr>
            <a:lvl4pPr marL="507629" indent="0">
              <a:buNone/>
              <a:defRPr sz="592" b="1"/>
            </a:lvl4pPr>
            <a:lvl5pPr marL="676839" indent="0">
              <a:buNone/>
              <a:defRPr sz="592" b="1"/>
            </a:lvl5pPr>
            <a:lvl6pPr marL="846049" indent="0">
              <a:buNone/>
              <a:defRPr sz="592" b="1"/>
            </a:lvl6pPr>
            <a:lvl7pPr marL="1015258" indent="0">
              <a:buNone/>
              <a:defRPr sz="592" b="1"/>
            </a:lvl7pPr>
            <a:lvl8pPr marL="1184468" indent="0">
              <a:buNone/>
              <a:defRPr sz="592" b="1"/>
            </a:lvl8pPr>
            <a:lvl9pPr marL="1353678" indent="0">
              <a:buNone/>
              <a:defRPr sz="5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927226"/>
            <a:ext cx="4132378" cy="13638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18/01/2022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857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18/01/2022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9960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18/01/2022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95250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169228"/>
            <a:ext cx="3135038" cy="592296"/>
          </a:xfrm>
        </p:spPr>
        <p:txBody>
          <a:bodyPr anchor="b"/>
          <a:lstStyle>
            <a:lvl1pPr>
              <a:defRPr sz="1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365485"/>
            <a:ext cx="4920883" cy="1803918"/>
          </a:xfrm>
        </p:spPr>
        <p:txBody>
          <a:bodyPr/>
          <a:lstStyle>
            <a:lvl1pPr>
              <a:defRPr sz="1184"/>
            </a:lvl1pPr>
            <a:lvl2pPr>
              <a:defRPr sz="1036"/>
            </a:lvl2pPr>
            <a:lvl3pPr>
              <a:defRPr sz="888"/>
            </a:lvl3pPr>
            <a:lvl4pPr>
              <a:defRPr sz="740"/>
            </a:lvl4pPr>
            <a:lvl5pPr>
              <a:defRPr sz="740"/>
            </a:lvl5pPr>
            <a:lvl6pPr>
              <a:defRPr sz="740"/>
            </a:lvl6pPr>
            <a:lvl7pPr>
              <a:defRPr sz="740"/>
            </a:lvl7pPr>
            <a:lvl8pPr>
              <a:defRPr sz="740"/>
            </a:lvl8pPr>
            <a:lvl9pPr>
              <a:defRPr sz="7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761524"/>
            <a:ext cx="3135038" cy="1410817"/>
          </a:xfrm>
        </p:spPr>
        <p:txBody>
          <a:bodyPr/>
          <a:lstStyle>
            <a:lvl1pPr marL="0" indent="0">
              <a:buNone/>
              <a:defRPr sz="592"/>
            </a:lvl1pPr>
            <a:lvl2pPr marL="169210" indent="0">
              <a:buNone/>
              <a:defRPr sz="518"/>
            </a:lvl2pPr>
            <a:lvl3pPr marL="338419" indent="0">
              <a:buNone/>
              <a:defRPr sz="444"/>
            </a:lvl3pPr>
            <a:lvl4pPr marL="507629" indent="0">
              <a:buNone/>
              <a:defRPr sz="370"/>
            </a:lvl4pPr>
            <a:lvl5pPr marL="676839" indent="0">
              <a:buNone/>
              <a:defRPr sz="370"/>
            </a:lvl5pPr>
            <a:lvl6pPr marL="846049" indent="0">
              <a:buNone/>
              <a:defRPr sz="370"/>
            </a:lvl6pPr>
            <a:lvl7pPr marL="1015258" indent="0">
              <a:buNone/>
              <a:defRPr sz="370"/>
            </a:lvl7pPr>
            <a:lvl8pPr marL="1184468" indent="0">
              <a:buNone/>
              <a:defRPr sz="370"/>
            </a:lvl8pPr>
            <a:lvl9pPr marL="1353678" indent="0">
              <a:buNone/>
              <a:defRPr sz="3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18/01/2022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3378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169228"/>
            <a:ext cx="3135038" cy="592296"/>
          </a:xfrm>
        </p:spPr>
        <p:txBody>
          <a:bodyPr anchor="b"/>
          <a:lstStyle>
            <a:lvl1pPr>
              <a:defRPr sz="1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365485"/>
            <a:ext cx="4920883" cy="1803918"/>
          </a:xfrm>
        </p:spPr>
        <p:txBody>
          <a:bodyPr anchor="t"/>
          <a:lstStyle>
            <a:lvl1pPr marL="0" indent="0">
              <a:buNone/>
              <a:defRPr sz="1184"/>
            </a:lvl1pPr>
            <a:lvl2pPr marL="169210" indent="0">
              <a:buNone/>
              <a:defRPr sz="1036"/>
            </a:lvl2pPr>
            <a:lvl3pPr marL="338419" indent="0">
              <a:buNone/>
              <a:defRPr sz="888"/>
            </a:lvl3pPr>
            <a:lvl4pPr marL="507629" indent="0">
              <a:buNone/>
              <a:defRPr sz="740"/>
            </a:lvl4pPr>
            <a:lvl5pPr marL="676839" indent="0">
              <a:buNone/>
              <a:defRPr sz="740"/>
            </a:lvl5pPr>
            <a:lvl6pPr marL="846049" indent="0">
              <a:buNone/>
              <a:defRPr sz="740"/>
            </a:lvl6pPr>
            <a:lvl7pPr marL="1015258" indent="0">
              <a:buNone/>
              <a:defRPr sz="740"/>
            </a:lvl7pPr>
            <a:lvl8pPr marL="1184468" indent="0">
              <a:buNone/>
              <a:defRPr sz="740"/>
            </a:lvl8pPr>
            <a:lvl9pPr marL="1353678" indent="0">
              <a:buNone/>
              <a:defRPr sz="7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761524"/>
            <a:ext cx="3135038" cy="1410817"/>
          </a:xfrm>
        </p:spPr>
        <p:txBody>
          <a:bodyPr/>
          <a:lstStyle>
            <a:lvl1pPr marL="0" indent="0">
              <a:buNone/>
              <a:defRPr sz="592"/>
            </a:lvl1pPr>
            <a:lvl2pPr marL="169210" indent="0">
              <a:buNone/>
              <a:defRPr sz="518"/>
            </a:lvl2pPr>
            <a:lvl3pPr marL="338419" indent="0">
              <a:buNone/>
              <a:defRPr sz="444"/>
            </a:lvl3pPr>
            <a:lvl4pPr marL="507629" indent="0">
              <a:buNone/>
              <a:defRPr sz="370"/>
            </a:lvl4pPr>
            <a:lvl5pPr marL="676839" indent="0">
              <a:buNone/>
              <a:defRPr sz="370"/>
            </a:lvl5pPr>
            <a:lvl6pPr marL="846049" indent="0">
              <a:buNone/>
              <a:defRPr sz="370"/>
            </a:lvl6pPr>
            <a:lvl7pPr marL="1015258" indent="0">
              <a:buNone/>
              <a:defRPr sz="370"/>
            </a:lvl7pPr>
            <a:lvl8pPr marL="1184468" indent="0">
              <a:buNone/>
              <a:defRPr sz="370"/>
            </a:lvl8pPr>
            <a:lvl9pPr marL="1353678" indent="0">
              <a:buNone/>
              <a:defRPr sz="3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DDF9-37A4-4EF1-9D2B-9606A59C7AB2}" type="datetimeFigureOut">
              <a:rPr lang="en-NL" smtClean="0"/>
              <a:t>18/01/2022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553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135147"/>
            <a:ext cx="8383727" cy="490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675735"/>
            <a:ext cx="8383727" cy="161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2352733"/>
            <a:ext cx="2187059" cy="135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0DDF9-37A4-4EF1-9D2B-9606A59C7AB2}" type="datetimeFigureOut">
              <a:rPr lang="en-NL" smtClean="0"/>
              <a:t>18/01/2022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2352733"/>
            <a:ext cx="3280589" cy="135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2352733"/>
            <a:ext cx="2187059" cy="135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AADF6-B857-4A89-B48E-DCC9E4AEB7E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3818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38419" rtl="0" eaLnBrk="1" latinLnBrk="0" hangingPunct="1">
        <a:lnSpc>
          <a:spcPct val="90000"/>
        </a:lnSpc>
        <a:spcBef>
          <a:spcPct val="0"/>
        </a:spcBef>
        <a:buNone/>
        <a:defRPr sz="16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4605" indent="-84605" algn="l" defTabSz="338419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036" kern="1200">
          <a:solidFill>
            <a:schemeClr val="tx1"/>
          </a:solidFill>
          <a:latin typeface="+mn-lt"/>
          <a:ea typeface="+mn-ea"/>
          <a:cs typeface="+mn-cs"/>
        </a:defRPr>
      </a:lvl1pPr>
      <a:lvl2pPr marL="253815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2pPr>
      <a:lvl3pPr marL="423024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740" kern="1200">
          <a:solidFill>
            <a:schemeClr val="tx1"/>
          </a:solidFill>
          <a:latin typeface="+mn-lt"/>
          <a:ea typeface="+mn-ea"/>
          <a:cs typeface="+mn-cs"/>
        </a:defRPr>
      </a:lvl3pPr>
      <a:lvl4pPr marL="592234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4pPr>
      <a:lvl5pPr marL="761444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5pPr>
      <a:lvl6pPr marL="930653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6pPr>
      <a:lvl7pPr marL="1099863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7pPr>
      <a:lvl8pPr marL="1269073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8pPr>
      <a:lvl9pPr marL="1438283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1pPr>
      <a:lvl2pPr marL="169210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2pPr>
      <a:lvl3pPr marL="338419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3pPr>
      <a:lvl4pPr marL="507629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4pPr>
      <a:lvl5pPr marL="676839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5pPr>
      <a:lvl6pPr marL="846049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6pPr>
      <a:lvl7pPr marL="1015258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7pPr>
      <a:lvl8pPr marL="1184468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8pPr>
      <a:lvl9pPr marL="1353678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D77DA7CF-6788-49F3-8335-775A01D9A8DC}"/>
              </a:ext>
            </a:extLst>
          </p:cNvPr>
          <p:cNvSpPr/>
          <p:nvPr/>
        </p:nvSpPr>
        <p:spPr>
          <a:xfrm>
            <a:off x="2038313" y="857589"/>
            <a:ext cx="2515940" cy="910065"/>
          </a:xfrm>
          <a:prstGeom prst="roundRect">
            <a:avLst>
              <a:gd name="adj" fmla="val 6647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9956FC94-AEA8-4B02-ABD0-668E63B6847A}"/>
              </a:ext>
            </a:extLst>
          </p:cNvPr>
          <p:cNvCxnSpPr>
            <a:cxnSpLocks/>
          </p:cNvCxnSpPr>
          <p:nvPr/>
        </p:nvCxnSpPr>
        <p:spPr>
          <a:xfrm>
            <a:off x="1479144" y="1321731"/>
            <a:ext cx="468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1562E9F-4431-479F-A0C6-3670F659F3CC}"/>
              </a:ext>
            </a:extLst>
          </p:cNvPr>
          <p:cNvGrpSpPr/>
          <p:nvPr/>
        </p:nvGrpSpPr>
        <p:grpSpPr>
          <a:xfrm>
            <a:off x="322189" y="857589"/>
            <a:ext cx="1087745" cy="910065"/>
            <a:chOff x="2140824" y="3388914"/>
            <a:chExt cx="1087745" cy="910065"/>
          </a:xfrm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A92BC550-4CA2-4E48-BDD8-18C43D697F81}"/>
                </a:ext>
              </a:extLst>
            </p:cNvPr>
            <p:cNvSpPr/>
            <p:nvPr/>
          </p:nvSpPr>
          <p:spPr>
            <a:xfrm>
              <a:off x="2140824" y="3388914"/>
              <a:ext cx="1087745" cy="910065"/>
            </a:xfrm>
            <a:prstGeom prst="roundRect">
              <a:avLst>
                <a:gd name="adj" fmla="val 6647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0" dirty="0">
                <a:solidFill>
                  <a:schemeClr val="tx1"/>
                </a:solidFill>
                <a:latin typeface="+mj-lt"/>
              </a:endParaRPr>
            </a:p>
          </p:txBody>
        </p:sp>
        <p:pic>
          <p:nvPicPr>
            <p:cNvPr id="154" name="Picture 153" descr="A picture containing wall, guitar&#10;&#10;Description automatically generated">
              <a:extLst>
                <a:ext uri="{FF2B5EF4-FFF2-40B4-BE49-F238E27FC236}">
                  <a16:creationId xmlns:a16="http://schemas.microsoft.com/office/drawing/2014/main" id="{767D7904-760F-4C6D-A3C4-160271C0A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148542" y="3691580"/>
              <a:ext cx="612748" cy="459561"/>
            </a:xfrm>
            <a:prstGeom prst="rect">
              <a:avLst/>
            </a:prstGeom>
          </p:spPr>
        </p:pic>
        <p:pic>
          <p:nvPicPr>
            <p:cNvPr id="155" name="Picture 154" descr="A picture containing accessory&#10;&#10;Description automatically generated">
              <a:extLst>
                <a:ext uri="{FF2B5EF4-FFF2-40B4-BE49-F238E27FC236}">
                  <a16:creationId xmlns:a16="http://schemas.microsoft.com/office/drawing/2014/main" id="{CAEB1975-C6C2-4170-AF06-8F8640704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9009" y="3884031"/>
              <a:ext cx="317352" cy="343703"/>
            </a:xfrm>
            <a:prstGeom prst="rect">
              <a:avLst/>
            </a:prstGeom>
          </p:spPr>
        </p:pic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BB8BBF94-40FA-4898-B3FD-4BD8FA714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5943" y="3407513"/>
              <a:ext cx="345789" cy="414946"/>
            </a:xfrm>
            <a:prstGeom prst="rect">
              <a:avLst/>
            </a:prstGeom>
          </p:spPr>
        </p:pic>
      </p:grp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F20CCFF-5108-4DB0-8EB6-279D145928D5}"/>
              </a:ext>
            </a:extLst>
          </p:cNvPr>
          <p:cNvCxnSpPr>
            <a:cxnSpLocks/>
          </p:cNvCxnSpPr>
          <p:nvPr/>
        </p:nvCxnSpPr>
        <p:spPr>
          <a:xfrm>
            <a:off x="893770" y="433100"/>
            <a:ext cx="0" cy="28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6793EA47-3F40-4038-8583-7E05B4E871AF}"/>
              </a:ext>
            </a:extLst>
          </p:cNvPr>
          <p:cNvSpPr txBox="1"/>
          <p:nvPr/>
        </p:nvSpPr>
        <p:spPr>
          <a:xfrm>
            <a:off x="476941" y="94537"/>
            <a:ext cx="908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RGB-array</a:t>
            </a:r>
            <a:endParaRPr lang="en-NL" sz="1400" dirty="0">
              <a:latin typeface="+mj-lt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1763714F-4CEF-4D8C-AB2D-39167DCFE36E}"/>
              </a:ext>
            </a:extLst>
          </p:cNvPr>
          <p:cNvCxnSpPr>
            <a:cxnSpLocks/>
          </p:cNvCxnSpPr>
          <p:nvPr/>
        </p:nvCxnSpPr>
        <p:spPr>
          <a:xfrm flipV="1">
            <a:off x="893770" y="1868407"/>
            <a:ext cx="0" cy="28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CF08EAAA-F771-4C2F-B3F8-2C22D67C6956}"/>
              </a:ext>
            </a:extLst>
          </p:cNvPr>
          <p:cNvSpPr txBox="1"/>
          <p:nvPr/>
        </p:nvSpPr>
        <p:spPr>
          <a:xfrm>
            <a:off x="-626" y="2156407"/>
            <a:ext cx="1863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Path to image directory</a:t>
            </a:r>
            <a:endParaRPr lang="en-NL" sz="1400" dirty="0">
              <a:latin typeface="+mj-lt"/>
            </a:endParaRP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F1372216-D751-47BE-919F-DACD799A7E6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5851" y="981058"/>
            <a:ext cx="525086" cy="529971"/>
          </a:xfrm>
          <a:prstGeom prst="rect">
            <a:avLst/>
          </a:prstGeom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08A824E1-B570-41B6-9ADE-E452AFC3F85A}"/>
              </a:ext>
            </a:extLst>
          </p:cNvPr>
          <p:cNvSpPr txBox="1"/>
          <p:nvPr/>
        </p:nvSpPr>
        <p:spPr>
          <a:xfrm>
            <a:off x="2038312" y="504887"/>
            <a:ext cx="25159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Pre-processing</a:t>
            </a:r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B3C5BD6F-2D2F-4DFB-96E1-CCFDA2757DAA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22298" y="1009462"/>
            <a:ext cx="478249" cy="473161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D7055DF0-D4EB-4488-8F08-958961D3111F}"/>
              </a:ext>
            </a:extLst>
          </p:cNvPr>
          <p:cNvSpPr txBox="1"/>
          <p:nvPr/>
        </p:nvSpPr>
        <p:spPr>
          <a:xfrm>
            <a:off x="2002370" y="1502028"/>
            <a:ext cx="10053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Decolorize</a:t>
            </a:r>
            <a:endParaRPr lang="en-NL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6FA9768-A0C0-4476-B245-531FBD549D9F}"/>
              </a:ext>
            </a:extLst>
          </p:cNvPr>
          <p:cNvSpPr txBox="1"/>
          <p:nvPr/>
        </p:nvSpPr>
        <p:spPr>
          <a:xfrm>
            <a:off x="3818633" y="1514271"/>
            <a:ext cx="5707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+mj-lt"/>
              </a:rPr>
              <a:t>Resize</a:t>
            </a:r>
            <a:endParaRPr lang="en-NL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A3CECBD3-7C70-4A81-A408-53D293CB4A19}"/>
              </a:ext>
            </a:extLst>
          </p:cNvPr>
          <p:cNvSpPr/>
          <p:nvPr/>
        </p:nvSpPr>
        <p:spPr>
          <a:xfrm>
            <a:off x="5262146" y="866396"/>
            <a:ext cx="899195" cy="901258"/>
          </a:xfrm>
          <a:prstGeom prst="roundRect">
            <a:avLst>
              <a:gd name="adj" fmla="val 6647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D7910DB-660A-4E17-92B2-B8A9F3899AA4}"/>
              </a:ext>
            </a:extLst>
          </p:cNvPr>
          <p:cNvCxnSpPr>
            <a:cxnSpLocks/>
          </p:cNvCxnSpPr>
          <p:nvPr/>
        </p:nvCxnSpPr>
        <p:spPr>
          <a:xfrm>
            <a:off x="4656477" y="1321731"/>
            <a:ext cx="540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5958259-1BDC-471C-A25F-9EF31509064E}"/>
              </a:ext>
            </a:extLst>
          </p:cNvPr>
          <p:cNvSpPr txBox="1"/>
          <p:nvPr/>
        </p:nvSpPr>
        <p:spPr>
          <a:xfrm>
            <a:off x="5112926" y="504887"/>
            <a:ext cx="12476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Compute Hash</a:t>
            </a:r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C51BC39-6482-4EEF-A2F7-CEDC23273F85}"/>
              </a:ext>
            </a:extLst>
          </p:cNvPr>
          <p:cNvSpPr txBox="1"/>
          <p:nvPr/>
        </p:nvSpPr>
        <p:spPr>
          <a:xfrm>
            <a:off x="5303700" y="1494902"/>
            <a:ext cx="8947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Image-hash</a:t>
            </a:r>
            <a:endParaRPr lang="en-NL" sz="1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70" name="Picture 6" descr="VLFeat - Tutorials &gt; HOG features">
            <a:extLst>
              <a:ext uri="{FF2B5EF4-FFF2-40B4-BE49-F238E27FC236}">
                <a16:creationId xmlns:a16="http://schemas.microsoft.com/office/drawing/2014/main" id="{D30DF0C1-0C59-4527-BB58-D687B3D07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429" y="1083661"/>
            <a:ext cx="427293" cy="42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7B5F4A0E-99E5-4FE8-98EA-F75BFE54849C}"/>
              </a:ext>
            </a:extLst>
          </p:cNvPr>
          <p:cNvSpPr/>
          <p:nvPr/>
        </p:nvSpPr>
        <p:spPr>
          <a:xfrm>
            <a:off x="6842394" y="857589"/>
            <a:ext cx="799558" cy="910063"/>
          </a:xfrm>
          <a:prstGeom prst="roundRect">
            <a:avLst>
              <a:gd name="adj" fmla="val 6647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4F43544-C081-49B6-A615-3936D0975979}"/>
              </a:ext>
            </a:extLst>
          </p:cNvPr>
          <p:cNvSpPr txBox="1"/>
          <p:nvPr/>
        </p:nvSpPr>
        <p:spPr>
          <a:xfrm>
            <a:off x="6702670" y="343176"/>
            <a:ext cx="10793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Group on image-hash</a:t>
            </a:r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AED378D-7AB5-403D-9471-446B1FF0D6B8}"/>
              </a:ext>
            </a:extLst>
          </p:cNvPr>
          <p:cNvSpPr txBox="1"/>
          <p:nvPr/>
        </p:nvSpPr>
        <p:spPr>
          <a:xfrm>
            <a:off x="6869234" y="1503442"/>
            <a:ext cx="75800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Grouping</a:t>
            </a:r>
          </a:p>
        </p:txBody>
      </p:sp>
      <p:pic>
        <p:nvPicPr>
          <p:cNvPr id="174" name="Picture 10" descr="Clustering Icon 2317743">
            <a:extLst>
              <a:ext uri="{FF2B5EF4-FFF2-40B4-BE49-F238E27FC236}">
                <a16:creationId xmlns:a16="http://schemas.microsoft.com/office/drawing/2014/main" id="{F7E58EE5-47A5-4FDE-869A-0700C6B5F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019" y="1031084"/>
            <a:ext cx="470944" cy="47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C91732F5-6753-4BC3-B03E-4D87B9D04570}"/>
              </a:ext>
            </a:extLst>
          </p:cNvPr>
          <p:cNvSpPr txBox="1"/>
          <p:nvPr/>
        </p:nvSpPr>
        <p:spPr>
          <a:xfrm>
            <a:off x="7859922" y="316144"/>
            <a:ext cx="18276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Plot or move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(near-)identical images</a:t>
            </a:r>
            <a:endParaRPr lang="en-NL" sz="1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51ECDBE-AAD1-4A62-8CF7-2BF6DDDF3861}"/>
              </a:ext>
            </a:extLst>
          </p:cNvPr>
          <p:cNvGrpSpPr/>
          <p:nvPr/>
        </p:nvGrpSpPr>
        <p:grpSpPr>
          <a:xfrm>
            <a:off x="8323005" y="857587"/>
            <a:ext cx="985159" cy="910065"/>
            <a:chOff x="10767955" y="946420"/>
            <a:chExt cx="985159" cy="910065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E9192E0C-5D99-4A8A-A5A6-85F5725AA333}"/>
                </a:ext>
              </a:extLst>
            </p:cNvPr>
            <p:cNvSpPr/>
            <p:nvPr/>
          </p:nvSpPr>
          <p:spPr>
            <a:xfrm>
              <a:off x="10767955" y="946420"/>
              <a:ext cx="985159" cy="910065"/>
            </a:xfrm>
            <a:prstGeom prst="roundRect">
              <a:avLst>
                <a:gd name="adj" fmla="val 6647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298E9D94-68B4-4BA4-8F08-D0A3C5E111BB}"/>
                </a:ext>
              </a:extLst>
            </p:cNvPr>
            <p:cNvCxnSpPr>
              <a:cxnSpLocks/>
            </p:cNvCxnSpPr>
            <p:nvPr/>
          </p:nvCxnSpPr>
          <p:spPr>
            <a:xfrm>
              <a:off x="10848349" y="1028100"/>
              <a:ext cx="0" cy="73136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3F891A54-6A6D-4B5E-B2C3-3AD7974CBF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48349" y="1759462"/>
              <a:ext cx="7913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CDEEAA8A-3A0A-427E-853E-BF556F262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8682" y="962389"/>
              <a:ext cx="191104" cy="229324"/>
            </a:xfrm>
            <a:prstGeom prst="rect">
              <a:avLst/>
            </a:prstGeom>
          </p:spPr>
        </p:pic>
        <p:pic>
          <p:nvPicPr>
            <p:cNvPr id="181" name="Picture 180" descr="A picture containing wall, guitar&#10;&#10;Description automatically generated">
              <a:extLst>
                <a:ext uri="{FF2B5EF4-FFF2-40B4-BE49-F238E27FC236}">
                  <a16:creationId xmlns:a16="http://schemas.microsoft.com/office/drawing/2014/main" id="{4B4F9BEB-4B74-4004-B638-F8C802431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25604" y="1497682"/>
              <a:ext cx="215823" cy="161867"/>
            </a:xfrm>
            <a:prstGeom prst="rect">
              <a:avLst/>
            </a:prstGeom>
          </p:spPr>
        </p:pic>
        <p:pic>
          <p:nvPicPr>
            <p:cNvPr id="182" name="Picture 181" descr="A picture containing accessory&#10;&#10;Description automatically generated">
              <a:extLst>
                <a:ext uri="{FF2B5EF4-FFF2-40B4-BE49-F238E27FC236}">
                  <a16:creationId xmlns:a16="http://schemas.microsoft.com/office/drawing/2014/main" id="{D2172451-2BCC-4FB9-B35E-8A448ADD9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2216" y="1224507"/>
              <a:ext cx="217034" cy="235055"/>
            </a:xfrm>
            <a:prstGeom prst="rect">
              <a:avLst/>
            </a:prstGeom>
          </p:spPr>
        </p:pic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69895C4-C596-47E2-BB66-821F70C9F927}"/>
                </a:ext>
              </a:extLst>
            </p:cNvPr>
            <p:cNvCxnSpPr>
              <a:cxnSpLocks/>
            </p:cNvCxnSpPr>
            <p:nvPr/>
          </p:nvCxnSpPr>
          <p:spPr>
            <a:xfrm>
              <a:off x="10952582" y="1274575"/>
              <a:ext cx="307952" cy="933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A547C65-D10C-48E0-B93E-6F2C5BDAE0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0534" y="1088957"/>
              <a:ext cx="315492" cy="2789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1638DFD-5ECE-4F5E-9EE7-2FE156D13ECA}"/>
                </a:ext>
              </a:extLst>
            </p:cNvPr>
            <p:cNvCxnSpPr>
              <a:cxnSpLocks/>
            </p:cNvCxnSpPr>
            <p:nvPr/>
          </p:nvCxnSpPr>
          <p:spPr>
            <a:xfrm>
              <a:off x="11269056" y="1367926"/>
              <a:ext cx="223160" cy="2780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86" name="Picture 185" descr="A picture containing accessory&#10;&#10;Description automatically generated">
              <a:extLst>
                <a:ext uri="{FF2B5EF4-FFF2-40B4-BE49-F238E27FC236}">
                  <a16:creationId xmlns:a16="http://schemas.microsoft.com/office/drawing/2014/main" id="{C3AC8A52-7666-4FAF-8846-316145103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9789" y="1284499"/>
              <a:ext cx="217034" cy="235055"/>
            </a:xfrm>
            <a:prstGeom prst="rect">
              <a:avLst/>
            </a:prstGeom>
          </p:spPr>
        </p:pic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58651487-3566-450C-8803-1C1D4C13C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2929" y="977524"/>
              <a:ext cx="191104" cy="229324"/>
            </a:xfrm>
            <a:prstGeom prst="rect">
              <a:avLst/>
            </a:prstGeom>
          </p:spPr>
        </p:pic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16840CEC-0D51-4EF0-8F9A-C1B4EDA8C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0032" y="1087401"/>
              <a:ext cx="191104" cy="229324"/>
            </a:xfrm>
            <a:prstGeom prst="rect">
              <a:avLst/>
            </a:prstGeom>
          </p:spPr>
        </p:pic>
        <p:pic>
          <p:nvPicPr>
            <p:cNvPr id="189" name="Picture 188" descr="A picture containing wall, guitar&#10;&#10;Description automatically generated">
              <a:extLst>
                <a:ext uri="{FF2B5EF4-FFF2-40B4-BE49-F238E27FC236}">
                  <a16:creationId xmlns:a16="http://schemas.microsoft.com/office/drawing/2014/main" id="{7D37230A-72D5-4BC1-9BC7-6A30B1AD7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11525" y="1502554"/>
              <a:ext cx="215823" cy="161867"/>
            </a:xfrm>
            <a:prstGeom prst="rect">
              <a:avLst/>
            </a:prstGeom>
          </p:spPr>
        </p:pic>
      </p:grpSp>
      <p:pic>
        <p:nvPicPr>
          <p:cNvPr id="190" name="Picture 2" descr="color wheel Icon 175896">
            <a:extLst>
              <a:ext uri="{FF2B5EF4-FFF2-40B4-BE49-F238E27FC236}">
                <a16:creationId xmlns:a16="http://schemas.microsoft.com/office/drawing/2014/main" id="{40127E6B-4A91-4C66-B8FB-73C98DC77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712" y="1027602"/>
            <a:ext cx="455020" cy="45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1" name="TextBox 190">
            <a:extLst>
              <a:ext uri="{FF2B5EF4-FFF2-40B4-BE49-F238E27FC236}">
                <a16:creationId xmlns:a16="http://schemas.microsoft.com/office/drawing/2014/main" id="{2B6EFF76-E828-4007-9C17-3FA5513C3F5D}"/>
              </a:ext>
            </a:extLst>
          </p:cNvPr>
          <p:cNvSpPr txBox="1"/>
          <p:nvPr/>
        </p:nvSpPr>
        <p:spPr>
          <a:xfrm>
            <a:off x="2895801" y="1491957"/>
            <a:ext cx="75800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</a:rPr>
              <a:t>Scale</a:t>
            </a:r>
            <a:endParaRPr lang="en-NL" sz="1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01B30B3D-F1DE-4EE1-B837-EE6098DB18B0}"/>
              </a:ext>
            </a:extLst>
          </p:cNvPr>
          <p:cNvCxnSpPr>
            <a:cxnSpLocks/>
          </p:cNvCxnSpPr>
          <p:nvPr/>
        </p:nvCxnSpPr>
        <p:spPr>
          <a:xfrm>
            <a:off x="6241179" y="1305459"/>
            <a:ext cx="540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567F9E25-040A-44C9-9D65-C72C0393BBEE}"/>
              </a:ext>
            </a:extLst>
          </p:cNvPr>
          <p:cNvCxnSpPr>
            <a:cxnSpLocks/>
          </p:cNvCxnSpPr>
          <p:nvPr/>
        </p:nvCxnSpPr>
        <p:spPr>
          <a:xfrm>
            <a:off x="7724516" y="1305459"/>
            <a:ext cx="540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40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24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playground</dc:creator>
  <cp:lastModifiedBy>playground</cp:lastModifiedBy>
  <cp:revision>20</cp:revision>
  <dcterms:created xsi:type="dcterms:W3CDTF">2021-11-09T18:11:31Z</dcterms:created>
  <dcterms:modified xsi:type="dcterms:W3CDTF">2022-01-18T18:50:04Z</dcterms:modified>
</cp:coreProperties>
</file>