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customXml/itemProps50.xml" ContentType="application/vnd.openxmlformats-officedocument.customXmlProperties+xml"/>
  <Override PartName="/customXml/itemProps51.xml" ContentType="application/vnd.openxmlformats-officedocument.customXmlProperties+xml"/>
  <Override PartName="/customXml/itemProps52.xml" ContentType="application/vnd.openxmlformats-officedocument.customXmlProperties+xml"/>
  <Override PartName="/customXml/itemProps53.xml" ContentType="application/vnd.openxmlformats-officedocument.customXmlProperties+xml"/>
  <Override PartName="/customXml/itemProps54.xml" ContentType="application/vnd.openxmlformats-officedocument.customXmlProperties+xml"/>
  <Override PartName="/customXml/itemProps55.xml" ContentType="application/vnd.openxmlformats-officedocument.customXmlProperties+xml"/>
  <Override PartName="/customXml/itemProps56.xml" ContentType="application/vnd.openxmlformats-officedocument.customXmlProperties+xml"/>
  <Override PartName="/customXml/itemProps57.xml" ContentType="application/vnd.openxmlformats-officedocument.customXmlProperties+xml"/>
  <Override PartName="/customXml/itemProps58.xml" ContentType="application/vnd.openxmlformats-officedocument.customXmlProperties+xml"/>
  <Override PartName="/customXml/itemProps59.xml" ContentType="application/vnd.openxmlformats-officedocument.customXmlProperties+xml"/>
  <Override PartName="/customXml/itemProps60.xml" ContentType="application/vnd.openxmlformats-officedocument.customXmlProperties+xml"/>
  <Override PartName="/customXml/itemProps61.xml" ContentType="application/vnd.openxmlformats-officedocument.customXmlProperties+xml"/>
  <Override PartName="/customXml/itemProps62.xml" ContentType="application/vnd.openxmlformats-officedocument.customXmlProperties+xml"/>
  <Override PartName="/customXml/itemProps63.xml" ContentType="application/vnd.openxmlformats-officedocument.customXmlProperties+xml"/>
  <Override PartName="/customXml/itemProps64.xml" ContentType="application/vnd.openxmlformats-officedocument.customXmlProperties+xml"/>
  <Override PartName="/customXml/itemProps65.xml" ContentType="application/vnd.openxmlformats-officedocument.customXmlProperties+xml"/>
  <Override PartName="/customXml/itemProps66.xml" ContentType="application/vnd.openxmlformats-officedocument.customXmlProperties+xml"/>
  <Override PartName="/customXml/itemProps67.xml" ContentType="application/vnd.openxmlformats-officedocument.customXmlProperties+xml"/>
  <Override PartName="/customXml/itemProps68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69"/>
  </p:sldMasterIdLst>
  <p:notesMasterIdLst>
    <p:notesMasterId r:id="rId77"/>
  </p:notesMasterIdLst>
  <p:sldIdLst>
    <p:sldId id="256" r:id="rId70"/>
    <p:sldId id="257" r:id="rId71"/>
    <p:sldId id="258" r:id="rId72"/>
    <p:sldId id="259" r:id="rId73"/>
    <p:sldId id="260" r:id="rId74"/>
    <p:sldId id="261" r:id="rId75"/>
    <p:sldId id="262" r:id="rId7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DBEE5653-3755-4832-ABD8-D1E52196C7A1}">
          <p14:sldIdLst>
            <p14:sldId id="256"/>
            <p14:sldId id="257"/>
          </p14:sldIdLst>
        </p14:section>
        <p14:section name="Context" id="{B67875D8-5719-4225-AA57-C555A5168445}">
          <p14:sldIdLst>
            <p14:sldId id="258"/>
            <p14:sldId id="259"/>
            <p14:sldId id="260"/>
            <p14:sldId id="261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nte Santos" initials="DS" lastIdx="2" clrIdx="0">
    <p:extLst>
      <p:ext uri="{19B8F6BF-5375-455C-9EA6-DF929625EA0E}">
        <p15:presenceInfo xmlns:p15="http://schemas.microsoft.com/office/powerpoint/2012/main" userId="S-1-5-21-2127521184-1604012920-1887927527-1510502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  <a:srgbClr val="F2F7FD"/>
    <a:srgbClr val="F4C800"/>
    <a:srgbClr val="F1F1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129" autoAdjust="0"/>
    <p:restoredTop sz="64208" autoAdjust="0"/>
  </p:normalViewPr>
  <p:slideViewPr>
    <p:cSldViewPr snapToGrid="0">
      <p:cViewPr varScale="1">
        <p:scale>
          <a:sx n="87" d="100"/>
          <a:sy n="87" d="100"/>
        </p:scale>
        <p:origin x="629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26" Type="http://schemas.openxmlformats.org/officeDocument/2006/relationships/customXml" Target="../customXml/item26.xml"/><Relationship Id="rId39" Type="http://schemas.openxmlformats.org/officeDocument/2006/relationships/customXml" Target="../customXml/item39.xml"/><Relationship Id="rId21" Type="http://schemas.openxmlformats.org/officeDocument/2006/relationships/customXml" Target="../customXml/item21.xml"/><Relationship Id="rId34" Type="http://schemas.openxmlformats.org/officeDocument/2006/relationships/customXml" Target="../customXml/item34.xml"/><Relationship Id="rId42" Type="http://schemas.openxmlformats.org/officeDocument/2006/relationships/customXml" Target="../customXml/item42.xml"/><Relationship Id="rId47" Type="http://schemas.openxmlformats.org/officeDocument/2006/relationships/customXml" Target="../customXml/item47.xml"/><Relationship Id="rId50" Type="http://schemas.openxmlformats.org/officeDocument/2006/relationships/customXml" Target="../customXml/item50.xml"/><Relationship Id="rId55" Type="http://schemas.openxmlformats.org/officeDocument/2006/relationships/customXml" Target="../customXml/item55.xml"/><Relationship Id="rId63" Type="http://schemas.openxmlformats.org/officeDocument/2006/relationships/customXml" Target="../customXml/item63.xml"/><Relationship Id="rId68" Type="http://schemas.openxmlformats.org/officeDocument/2006/relationships/customXml" Target="../customXml/item68.xml"/><Relationship Id="rId76" Type="http://schemas.openxmlformats.org/officeDocument/2006/relationships/slide" Target="slides/slide7.xml"/><Relationship Id="rId7" Type="http://schemas.openxmlformats.org/officeDocument/2006/relationships/customXml" Target="../customXml/item7.xml"/><Relationship Id="rId71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9" Type="http://schemas.openxmlformats.org/officeDocument/2006/relationships/customXml" Target="../customXml/item29.xml"/><Relationship Id="rId11" Type="http://schemas.openxmlformats.org/officeDocument/2006/relationships/customXml" Target="../customXml/item11.xml"/><Relationship Id="rId24" Type="http://schemas.openxmlformats.org/officeDocument/2006/relationships/customXml" Target="../customXml/item24.xml"/><Relationship Id="rId32" Type="http://schemas.openxmlformats.org/officeDocument/2006/relationships/customXml" Target="../customXml/item32.xml"/><Relationship Id="rId37" Type="http://schemas.openxmlformats.org/officeDocument/2006/relationships/customXml" Target="../customXml/item37.xml"/><Relationship Id="rId40" Type="http://schemas.openxmlformats.org/officeDocument/2006/relationships/customXml" Target="../customXml/item40.xml"/><Relationship Id="rId45" Type="http://schemas.openxmlformats.org/officeDocument/2006/relationships/customXml" Target="../customXml/item45.xml"/><Relationship Id="rId53" Type="http://schemas.openxmlformats.org/officeDocument/2006/relationships/customXml" Target="../customXml/item53.xml"/><Relationship Id="rId58" Type="http://schemas.openxmlformats.org/officeDocument/2006/relationships/customXml" Target="../customXml/item58.xml"/><Relationship Id="rId66" Type="http://schemas.openxmlformats.org/officeDocument/2006/relationships/customXml" Target="../customXml/item66.xml"/><Relationship Id="rId74" Type="http://schemas.openxmlformats.org/officeDocument/2006/relationships/slide" Target="slides/slide5.xml"/><Relationship Id="rId79" Type="http://schemas.openxmlformats.org/officeDocument/2006/relationships/presProps" Target="presProps.xml"/><Relationship Id="rId5" Type="http://schemas.openxmlformats.org/officeDocument/2006/relationships/customXml" Target="../customXml/item5.xml"/><Relationship Id="rId61" Type="http://schemas.openxmlformats.org/officeDocument/2006/relationships/customXml" Target="../customXml/item61.xml"/><Relationship Id="rId82" Type="http://schemas.openxmlformats.org/officeDocument/2006/relationships/tableStyles" Target="tableStyles.xml"/><Relationship Id="rId10" Type="http://schemas.openxmlformats.org/officeDocument/2006/relationships/customXml" Target="../customXml/item10.xml"/><Relationship Id="rId19" Type="http://schemas.openxmlformats.org/officeDocument/2006/relationships/customXml" Target="../customXml/item19.xml"/><Relationship Id="rId31" Type="http://schemas.openxmlformats.org/officeDocument/2006/relationships/customXml" Target="../customXml/item31.xml"/><Relationship Id="rId44" Type="http://schemas.openxmlformats.org/officeDocument/2006/relationships/customXml" Target="../customXml/item44.xml"/><Relationship Id="rId52" Type="http://schemas.openxmlformats.org/officeDocument/2006/relationships/customXml" Target="../customXml/item52.xml"/><Relationship Id="rId60" Type="http://schemas.openxmlformats.org/officeDocument/2006/relationships/customXml" Target="../customXml/item60.xml"/><Relationship Id="rId65" Type="http://schemas.openxmlformats.org/officeDocument/2006/relationships/customXml" Target="../customXml/item65.xml"/><Relationship Id="rId73" Type="http://schemas.openxmlformats.org/officeDocument/2006/relationships/slide" Target="slides/slide4.xml"/><Relationship Id="rId78" Type="http://schemas.openxmlformats.org/officeDocument/2006/relationships/commentAuthors" Target="commentAuthors.xml"/><Relationship Id="rId81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30" Type="http://schemas.openxmlformats.org/officeDocument/2006/relationships/customXml" Target="../customXml/item30.xml"/><Relationship Id="rId35" Type="http://schemas.openxmlformats.org/officeDocument/2006/relationships/customXml" Target="../customXml/item35.xml"/><Relationship Id="rId43" Type="http://schemas.openxmlformats.org/officeDocument/2006/relationships/customXml" Target="../customXml/item43.xml"/><Relationship Id="rId48" Type="http://schemas.openxmlformats.org/officeDocument/2006/relationships/customXml" Target="../customXml/item48.xml"/><Relationship Id="rId56" Type="http://schemas.openxmlformats.org/officeDocument/2006/relationships/customXml" Target="../customXml/item56.xml"/><Relationship Id="rId64" Type="http://schemas.openxmlformats.org/officeDocument/2006/relationships/customXml" Target="../customXml/item64.xml"/><Relationship Id="rId69" Type="http://schemas.openxmlformats.org/officeDocument/2006/relationships/slideMaster" Target="slideMasters/slideMaster1.xml"/><Relationship Id="rId77" Type="http://schemas.openxmlformats.org/officeDocument/2006/relationships/notesMaster" Target="notesMasters/notesMaster1.xml"/><Relationship Id="rId8" Type="http://schemas.openxmlformats.org/officeDocument/2006/relationships/customXml" Target="../customXml/item8.xml"/><Relationship Id="rId51" Type="http://schemas.openxmlformats.org/officeDocument/2006/relationships/customXml" Target="../customXml/item51.xml"/><Relationship Id="rId72" Type="http://schemas.openxmlformats.org/officeDocument/2006/relationships/slide" Target="slides/slide3.xml"/><Relationship Id="rId80" Type="http://schemas.openxmlformats.org/officeDocument/2006/relationships/viewProps" Target="viewProps.xml"/><Relationship Id="rId3" Type="http://schemas.openxmlformats.org/officeDocument/2006/relationships/customXml" Target="../customXml/item3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customXml" Target="../customXml/item25.xml"/><Relationship Id="rId33" Type="http://schemas.openxmlformats.org/officeDocument/2006/relationships/customXml" Target="../customXml/item33.xml"/><Relationship Id="rId38" Type="http://schemas.openxmlformats.org/officeDocument/2006/relationships/customXml" Target="../customXml/item38.xml"/><Relationship Id="rId46" Type="http://schemas.openxmlformats.org/officeDocument/2006/relationships/customXml" Target="../customXml/item46.xml"/><Relationship Id="rId59" Type="http://schemas.openxmlformats.org/officeDocument/2006/relationships/customXml" Target="../customXml/item59.xml"/><Relationship Id="rId67" Type="http://schemas.openxmlformats.org/officeDocument/2006/relationships/customXml" Target="../customXml/item67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54" Type="http://schemas.openxmlformats.org/officeDocument/2006/relationships/customXml" Target="../customXml/item54.xml"/><Relationship Id="rId62" Type="http://schemas.openxmlformats.org/officeDocument/2006/relationships/customXml" Target="../customXml/item62.xml"/><Relationship Id="rId70" Type="http://schemas.openxmlformats.org/officeDocument/2006/relationships/slide" Target="slides/slide1.xml"/><Relationship Id="rId75" Type="http://schemas.openxmlformats.org/officeDocument/2006/relationships/slide" Target="slides/slide6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36" Type="http://schemas.openxmlformats.org/officeDocument/2006/relationships/customXml" Target="../customXml/item36.xml"/><Relationship Id="rId49" Type="http://schemas.openxmlformats.org/officeDocument/2006/relationships/customXml" Target="../customXml/item49.xml"/><Relationship Id="rId57" Type="http://schemas.openxmlformats.org/officeDocument/2006/relationships/customXml" Target="../customXml/item5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BF345B-2A7B-448F-9075-3DBA97FCA78A}" type="datetimeFigureOut">
              <a:rPr lang="en-US" smtClean="0"/>
              <a:t>5/21/2015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DE9B1E-ECDC-4278-BAAB-F84BD4223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2641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E9B1E-ECDC-4278-BAAB-F84BD42230F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270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E9B1E-ECDC-4278-BAAB-F84BD42230F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9298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E9B1E-ECDC-4278-BAAB-F84BD42230F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3707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E9B1E-ECDC-4278-BAAB-F84BD42230F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7684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4.png"/><Relationship Id="rId2" Type="http://schemas.openxmlformats.org/officeDocument/2006/relationships/customXml" Target="../../customXml/item54.xml"/><Relationship Id="rId1" Type="http://schemas.openxmlformats.org/officeDocument/2006/relationships/customXml" Target="../../customXml/item43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Relationship Id="rId9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63084" y="4406901"/>
            <a:ext cx="10363200" cy="1362075"/>
          </a:xfrm>
        </p:spPr>
        <p:txBody>
          <a:bodyPr anchor="t">
            <a:normAutofit/>
          </a:bodyPr>
          <a:lstStyle>
            <a:lvl1pPr algn="l">
              <a:defRPr sz="2400" b="0" cap="all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 smtClean="0"/>
              <a:t>Feature 123456: feature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Your Name</a:t>
            </a:r>
          </a:p>
        </p:txBody>
      </p:sp>
    </p:spTree>
    <p:extLst>
      <p:ext uri="{BB962C8B-B14F-4D97-AF65-F5344CB8AC3E}">
        <p14:creationId xmlns:p14="http://schemas.microsoft.com/office/powerpoint/2010/main" val="21399400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Section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1681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section header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Section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6308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12192000" cy="406400"/>
          </a:xfrm>
          <a:solidFill>
            <a:schemeClr val="tx1"/>
          </a:solidFill>
        </p:spPr>
        <p:txBody>
          <a:bodyPr anchor="ctr">
            <a:noAutofit/>
          </a:bodyPr>
          <a:lstStyle>
            <a:lvl1pPr algn="l">
              <a:defRPr sz="24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599" y="533400"/>
            <a:ext cx="11709400" cy="6078415"/>
          </a:xfrm>
        </p:spPr>
        <p:txBody>
          <a:bodyPr anchor="ctr">
            <a:normAutofit/>
          </a:bodyPr>
          <a:lstStyle>
            <a:lvl1pPr marL="0" indent="0">
              <a:buNone/>
              <a:defRPr sz="240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200" indent="0">
              <a:buNone/>
              <a:defRPr sz="2000"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 marL="914400" indent="0">
              <a:buNone/>
              <a:defRPr sz="1800"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 marL="1371600" indent="0">
              <a:buNone/>
              <a:defRPr sz="1600"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 marL="1828800" indent="0">
              <a:buNone/>
              <a:defRPr sz="1600"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dirty="0" smtClean="0"/>
              <a:t>Bullet Pointed List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242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ou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12192000" cy="406400"/>
          </a:xfrm>
          <a:solidFill>
            <a:schemeClr val="tx1"/>
          </a:solidFill>
        </p:spPr>
        <p:txBody>
          <a:bodyPr anchor="ctr"/>
          <a:lstStyle>
            <a:lvl1pPr algn="l">
              <a:defRPr sz="24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9178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-2" y="0"/>
            <a:ext cx="12192001" cy="453556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UrlBar"/>
          <p:cNvSpPr/>
          <p:nvPr userDrawn="1"/>
        </p:nvSpPr>
        <p:spPr>
          <a:xfrm>
            <a:off x="652690" y="204307"/>
            <a:ext cx="3585138" cy="187282"/>
          </a:xfrm>
          <a:prstGeom prst="rect">
            <a:avLst/>
          </a:prstGeom>
          <a:solidFill>
            <a:sysClr val="window" lastClr="FFFFFF"/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r>
              <a:rPr lang="en-US" sz="1000" kern="0" dirty="0">
                <a:solidFill>
                  <a:srgbClr val="000000"/>
                </a:solidFill>
                <a:latin typeface="Segoe UI"/>
              </a:rPr>
              <a:t>      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86381" y="231182"/>
            <a:ext cx="142919" cy="140986"/>
          </a:xfrm>
          <a:prstGeom prst="rect">
            <a:avLst/>
          </a:prstGeom>
        </p:spPr>
      </p:pic>
      <p:grpSp>
        <p:nvGrpSpPr>
          <p:cNvPr id="7" name="Group 6"/>
          <p:cNvGrpSpPr/>
          <p:nvPr userDrawn="1"/>
        </p:nvGrpSpPr>
        <p:grpSpPr>
          <a:xfrm>
            <a:off x="4334751" y="182644"/>
            <a:ext cx="1928023" cy="249441"/>
            <a:chOff x="5109054" y="185928"/>
            <a:chExt cx="1630827" cy="213038"/>
          </a:xfrm>
        </p:grpSpPr>
        <p:sp>
          <p:nvSpPr>
            <p:cNvPr id="24" name="Rectangle 23"/>
            <p:cNvSpPr/>
            <p:nvPr/>
          </p:nvSpPr>
          <p:spPr>
            <a:xfrm>
              <a:off x="6485053" y="185928"/>
              <a:ext cx="254828" cy="213038"/>
            </a:xfrm>
            <a:prstGeom prst="rect">
              <a:avLst/>
            </a:prstGeom>
            <a:solidFill>
              <a:srgbClr val="D5D5D5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5109054" y="185928"/>
              <a:ext cx="1374952" cy="213038"/>
              <a:chOff x="4632961" y="185928"/>
              <a:chExt cx="1374952" cy="213038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4632961" y="185928"/>
                <a:ext cx="1374952" cy="21303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WindowTitle"/>
              <p:cNvSpPr txBox="1"/>
              <p:nvPr/>
            </p:nvSpPr>
            <p:spPr>
              <a:xfrm>
                <a:off x="4752231" y="225900"/>
                <a:ext cx="1134157" cy="144573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r>
                  <a:rPr lang="en-US" sz="800" dirty="0" smtClean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Example Project</a:t>
                </a:r>
                <a:endParaRPr lang="en-US" sz="8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26" name="WindowTitle"/>
            <p:cNvSpPr txBox="1"/>
            <p:nvPr/>
          </p:nvSpPr>
          <p:spPr>
            <a:xfrm>
              <a:off x="6294710" y="205799"/>
              <a:ext cx="179599" cy="170859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000" dirty="0">
                  <a:solidFill>
                    <a:schemeClr val="bg1">
                      <a:lumMod val="65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x</a:t>
              </a:r>
            </a:p>
          </p:txBody>
        </p:sp>
      </p:grp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382897" y="252277"/>
            <a:ext cx="127868" cy="12613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28219" y="119650"/>
            <a:ext cx="579969" cy="30236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1565058" y="1"/>
            <a:ext cx="618316" cy="38935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854745" y="233422"/>
            <a:ext cx="349886" cy="146956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786893" y="196321"/>
            <a:ext cx="3213432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http</a:t>
            </a:r>
            <a:r>
              <a:rPr lang="en-US" sz="800" kern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://domain.visualstudio.com</a:t>
            </a:r>
            <a:endParaRPr lang="en-US" sz="800" kern="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-1" y="693468"/>
            <a:ext cx="12192001" cy="50687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-1" y="427412"/>
            <a:ext cx="12192001" cy="268511"/>
          </a:xfrm>
          <a:prstGeom prst="rect">
            <a:avLst/>
          </a:prstGeom>
          <a:solidFill>
            <a:srgbClr val="007ACC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3175">
                <a:solidFill>
                  <a:schemeClr val="tx1"/>
                </a:solidFill>
              </a:ln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925916" y="462179"/>
            <a:ext cx="6508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John Doe</a:t>
            </a:r>
          </a:p>
        </p:txBody>
      </p:sp>
      <p:sp>
        <p:nvSpPr>
          <p:cNvPr id="16" name="Freeform 104"/>
          <p:cNvSpPr>
            <a:spLocks noEditPoints="1"/>
          </p:cNvSpPr>
          <p:nvPr>
            <p:custDataLst>
              <p:custData r:id="rId1"/>
              <p:custData r:id="rId2"/>
            </p:custDataLst>
          </p:nvPr>
        </p:nvSpPr>
        <p:spPr bwMode="black">
          <a:xfrm>
            <a:off x="11576136" y="508250"/>
            <a:ext cx="135495" cy="134682"/>
          </a:xfrm>
          <a:custGeom>
            <a:avLst/>
            <a:gdLst>
              <a:gd name="T0" fmla="*/ 37 w 61"/>
              <a:gd name="T1" fmla="*/ 43 h 61"/>
              <a:gd name="T2" fmla="*/ 18 w 61"/>
              <a:gd name="T3" fmla="*/ 37 h 61"/>
              <a:gd name="T4" fmla="*/ 24 w 61"/>
              <a:gd name="T5" fmla="*/ 18 h 61"/>
              <a:gd name="T6" fmla="*/ 43 w 61"/>
              <a:gd name="T7" fmla="*/ 24 h 61"/>
              <a:gd name="T8" fmla="*/ 37 w 61"/>
              <a:gd name="T9" fmla="*/ 43 h 61"/>
              <a:gd name="T10" fmla="*/ 61 w 61"/>
              <a:gd name="T11" fmla="*/ 28 h 61"/>
              <a:gd name="T12" fmla="*/ 58 w 61"/>
              <a:gd name="T13" fmla="*/ 18 h 61"/>
              <a:gd name="T14" fmla="*/ 50 w 61"/>
              <a:gd name="T15" fmla="*/ 19 h 61"/>
              <a:gd name="T16" fmla="*/ 47 w 61"/>
              <a:gd name="T17" fmla="*/ 15 h 61"/>
              <a:gd name="T18" fmla="*/ 50 w 61"/>
              <a:gd name="T19" fmla="*/ 7 h 61"/>
              <a:gd name="T20" fmla="*/ 41 w 61"/>
              <a:gd name="T21" fmla="*/ 2 h 61"/>
              <a:gd name="T22" fmla="*/ 36 w 61"/>
              <a:gd name="T23" fmla="*/ 9 h 61"/>
              <a:gd name="T24" fmla="*/ 30 w 61"/>
              <a:gd name="T25" fmla="*/ 8 h 61"/>
              <a:gd name="T26" fmla="*/ 27 w 61"/>
              <a:gd name="T27" fmla="*/ 0 h 61"/>
              <a:gd name="T28" fmla="*/ 17 w 61"/>
              <a:gd name="T29" fmla="*/ 3 h 61"/>
              <a:gd name="T30" fmla="*/ 18 w 61"/>
              <a:gd name="T31" fmla="*/ 11 h 61"/>
              <a:gd name="T32" fmla="*/ 15 w 61"/>
              <a:gd name="T33" fmla="*/ 14 h 61"/>
              <a:gd name="T34" fmla="*/ 7 w 61"/>
              <a:gd name="T35" fmla="*/ 11 h 61"/>
              <a:gd name="T36" fmla="*/ 2 w 61"/>
              <a:gd name="T37" fmla="*/ 20 h 61"/>
              <a:gd name="T38" fmla="*/ 8 w 61"/>
              <a:gd name="T39" fmla="*/ 25 h 61"/>
              <a:gd name="T40" fmla="*/ 7 w 61"/>
              <a:gd name="T41" fmla="*/ 30 h 61"/>
              <a:gd name="T42" fmla="*/ 0 w 61"/>
              <a:gd name="T43" fmla="*/ 33 h 61"/>
              <a:gd name="T44" fmla="*/ 2 w 61"/>
              <a:gd name="T45" fmla="*/ 43 h 61"/>
              <a:gd name="T46" fmla="*/ 11 w 61"/>
              <a:gd name="T47" fmla="*/ 42 h 61"/>
              <a:gd name="T48" fmla="*/ 14 w 61"/>
              <a:gd name="T49" fmla="*/ 47 h 61"/>
              <a:gd name="T50" fmla="*/ 11 w 61"/>
              <a:gd name="T51" fmla="*/ 54 h 61"/>
              <a:gd name="T52" fmla="*/ 20 w 61"/>
              <a:gd name="T53" fmla="*/ 59 h 61"/>
              <a:gd name="T54" fmla="*/ 25 w 61"/>
              <a:gd name="T55" fmla="*/ 53 h 61"/>
              <a:gd name="T56" fmla="*/ 30 w 61"/>
              <a:gd name="T57" fmla="*/ 53 h 61"/>
              <a:gd name="T58" fmla="*/ 33 w 61"/>
              <a:gd name="T59" fmla="*/ 61 h 61"/>
              <a:gd name="T60" fmla="*/ 43 w 61"/>
              <a:gd name="T61" fmla="*/ 58 h 61"/>
              <a:gd name="T62" fmla="*/ 42 w 61"/>
              <a:gd name="T63" fmla="*/ 50 h 61"/>
              <a:gd name="T64" fmla="*/ 46 w 61"/>
              <a:gd name="T65" fmla="*/ 47 h 61"/>
              <a:gd name="T66" fmla="*/ 54 w 61"/>
              <a:gd name="T67" fmla="*/ 50 h 61"/>
              <a:gd name="T68" fmla="*/ 59 w 61"/>
              <a:gd name="T69" fmla="*/ 41 h 61"/>
              <a:gd name="T70" fmla="*/ 52 w 61"/>
              <a:gd name="T71" fmla="*/ 36 h 61"/>
              <a:gd name="T72" fmla="*/ 53 w 61"/>
              <a:gd name="T73" fmla="*/ 31 h 61"/>
              <a:gd name="T74" fmla="*/ 61 w 61"/>
              <a:gd name="T75" fmla="*/ 28 h 61"/>
              <a:gd name="T76" fmla="*/ 28 w 61"/>
              <a:gd name="T77" fmla="*/ 26 h 61"/>
              <a:gd name="T78" fmla="*/ 26 w 61"/>
              <a:gd name="T79" fmla="*/ 33 h 61"/>
              <a:gd name="T80" fmla="*/ 33 w 61"/>
              <a:gd name="T81" fmla="*/ 35 h 61"/>
              <a:gd name="T82" fmla="*/ 35 w 61"/>
              <a:gd name="T83" fmla="*/ 28 h 61"/>
              <a:gd name="T84" fmla="*/ 28 w 61"/>
              <a:gd name="T85" fmla="*/ 26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61" h="61">
                <a:moveTo>
                  <a:pt x="37" y="43"/>
                </a:moveTo>
                <a:cubicBezTo>
                  <a:pt x="30" y="47"/>
                  <a:pt x="21" y="44"/>
                  <a:pt x="18" y="37"/>
                </a:cubicBezTo>
                <a:cubicBezTo>
                  <a:pt x="14" y="30"/>
                  <a:pt x="17" y="21"/>
                  <a:pt x="24" y="18"/>
                </a:cubicBezTo>
                <a:cubicBezTo>
                  <a:pt x="31" y="14"/>
                  <a:pt x="39" y="17"/>
                  <a:pt x="43" y="24"/>
                </a:cubicBezTo>
                <a:cubicBezTo>
                  <a:pt x="47" y="31"/>
                  <a:pt x="44" y="40"/>
                  <a:pt x="37" y="43"/>
                </a:cubicBezTo>
                <a:moveTo>
                  <a:pt x="61" y="28"/>
                </a:moveTo>
                <a:cubicBezTo>
                  <a:pt x="58" y="18"/>
                  <a:pt x="58" y="18"/>
                  <a:pt x="58" y="18"/>
                </a:cubicBezTo>
                <a:cubicBezTo>
                  <a:pt x="50" y="19"/>
                  <a:pt x="50" y="19"/>
                  <a:pt x="50" y="19"/>
                </a:cubicBezTo>
                <a:cubicBezTo>
                  <a:pt x="49" y="17"/>
                  <a:pt x="48" y="16"/>
                  <a:pt x="47" y="15"/>
                </a:cubicBezTo>
                <a:cubicBezTo>
                  <a:pt x="50" y="7"/>
                  <a:pt x="50" y="7"/>
                  <a:pt x="50" y="7"/>
                </a:cubicBezTo>
                <a:cubicBezTo>
                  <a:pt x="41" y="2"/>
                  <a:pt x="41" y="2"/>
                  <a:pt x="41" y="2"/>
                </a:cubicBezTo>
                <a:cubicBezTo>
                  <a:pt x="36" y="9"/>
                  <a:pt x="36" y="9"/>
                  <a:pt x="36" y="9"/>
                </a:cubicBezTo>
                <a:cubicBezTo>
                  <a:pt x="34" y="8"/>
                  <a:pt x="32" y="8"/>
                  <a:pt x="30" y="8"/>
                </a:cubicBezTo>
                <a:cubicBezTo>
                  <a:pt x="27" y="0"/>
                  <a:pt x="27" y="0"/>
                  <a:pt x="27" y="0"/>
                </a:cubicBezTo>
                <a:cubicBezTo>
                  <a:pt x="17" y="3"/>
                  <a:pt x="17" y="3"/>
                  <a:pt x="17" y="3"/>
                </a:cubicBezTo>
                <a:cubicBezTo>
                  <a:pt x="18" y="11"/>
                  <a:pt x="18" y="11"/>
                  <a:pt x="18" y="11"/>
                </a:cubicBezTo>
                <a:cubicBezTo>
                  <a:pt x="17" y="12"/>
                  <a:pt x="16" y="13"/>
                  <a:pt x="15" y="14"/>
                </a:cubicBezTo>
                <a:cubicBezTo>
                  <a:pt x="7" y="11"/>
                  <a:pt x="7" y="11"/>
                  <a:pt x="7" y="11"/>
                </a:cubicBezTo>
                <a:cubicBezTo>
                  <a:pt x="2" y="20"/>
                  <a:pt x="2" y="20"/>
                  <a:pt x="2" y="20"/>
                </a:cubicBezTo>
                <a:cubicBezTo>
                  <a:pt x="8" y="25"/>
                  <a:pt x="8" y="25"/>
                  <a:pt x="8" y="25"/>
                </a:cubicBezTo>
                <a:cubicBezTo>
                  <a:pt x="8" y="27"/>
                  <a:pt x="7" y="28"/>
                  <a:pt x="7" y="30"/>
                </a:cubicBezTo>
                <a:cubicBezTo>
                  <a:pt x="0" y="33"/>
                  <a:pt x="0" y="33"/>
                  <a:pt x="0" y="33"/>
                </a:cubicBezTo>
                <a:cubicBezTo>
                  <a:pt x="2" y="43"/>
                  <a:pt x="2" y="43"/>
                  <a:pt x="2" y="43"/>
                </a:cubicBezTo>
                <a:cubicBezTo>
                  <a:pt x="11" y="42"/>
                  <a:pt x="11" y="42"/>
                  <a:pt x="11" y="42"/>
                </a:cubicBezTo>
                <a:cubicBezTo>
                  <a:pt x="12" y="44"/>
                  <a:pt x="13" y="45"/>
                  <a:pt x="14" y="47"/>
                </a:cubicBezTo>
                <a:cubicBezTo>
                  <a:pt x="11" y="54"/>
                  <a:pt x="11" y="54"/>
                  <a:pt x="11" y="54"/>
                </a:cubicBezTo>
                <a:cubicBezTo>
                  <a:pt x="20" y="59"/>
                  <a:pt x="20" y="59"/>
                  <a:pt x="20" y="59"/>
                </a:cubicBezTo>
                <a:cubicBezTo>
                  <a:pt x="25" y="53"/>
                  <a:pt x="25" y="53"/>
                  <a:pt x="25" y="53"/>
                </a:cubicBezTo>
                <a:cubicBezTo>
                  <a:pt x="26" y="53"/>
                  <a:pt x="28" y="53"/>
                  <a:pt x="30" y="53"/>
                </a:cubicBezTo>
                <a:cubicBezTo>
                  <a:pt x="33" y="61"/>
                  <a:pt x="33" y="61"/>
                  <a:pt x="33" y="61"/>
                </a:cubicBezTo>
                <a:cubicBezTo>
                  <a:pt x="43" y="58"/>
                  <a:pt x="43" y="58"/>
                  <a:pt x="43" y="58"/>
                </a:cubicBezTo>
                <a:cubicBezTo>
                  <a:pt x="42" y="50"/>
                  <a:pt x="42" y="50"/>
                  <a:pt x="42" y="50"/>
                </a:cubicBezTo>
                <a:cubicBezTo>
                  <a:pt x="44" y="49"/>
                  <a:pt x="45" y="48"/>
                  <a:pt x="46" y="47"/>
                </a:cubicBezTo>
                <a:cubicBezTo>
                  <a:pt x="54" y="50"/>
                  <a:pt x="54" y="50"/>
                  <a:pt x="54" y="50"/>
                </a:cubicBezTo>
                <a:cubicBezTo>
                  <a:pt x="59" y="41"/>
                  <a:pt x="59" y="41"/>
                  <a:pt x="59" y="41"/>
                </a:cubicBezTo>
                <a:cubicBezTo>
                  <a:pt x="52" y="36"/>
                  <a:pt x="52" y="36"/>
                  <a:pt x="52" y="36"/>
                </a:cubicBezTo>
                <a:cubicBezTo>
                  <a:pt x="53" y="34"/>
                  <a:pt x="53" y="33"/>
                  <a:pt x="53" y="31"/>
                </a:cubicBezTo>
                <a:lnTo>
                  <a:pt x="61" y="28"/>
                </a:lnTo>
                <a:close/>
                <a:moveTo>
                  <a:pt x="28" y="26"/>
                </a:moveTo>
                <a:cubicBezTo>
                  <a:pt x="25" y="27"/>
                  <a:pt x="24" y="30"/>
                  <a:pt x="26" y="33"/>
                </a:cubicBezTo>
                <a:cubicBezTo>
                  <a:pt x="27" y="35"/>
                  <a:pt x="30" y="36"/>
                  <a:pt x="33" y="35"/>
                </a:cubicBezTo>
                <a:cubicBezTo>
                  <a:pt x="35" y="34"/>
                  <a:pt x="36" y="31"/>
                  <a:pt x="35" y="28"/>
                </a:cubicBezTo>
                <a:cubicBezTo>
                  <a:pt x="34" y="26"/>
                  <a:pt x="31" y="25"/>
                  <a:pt x="28" y="2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11843741" y="514784"/>
            <a:ext cx="128003" cy="12627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rgbClr val="007AC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?</a:t>
            </a: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166481" y="485206"/>
            <a:ext cx="172589" cy="162375"/>
          </a:xfrm>
          <a:prstGeom prst="rect">
            <a:avLst/>
          </a:prstGeom>
        </p:spPr>
      </p:pic>
      <p:grpSp>
        <p:nvGrpSpPr>
          <p:cNvPr id="19" name="Group 18"/>
          <p:cNvGrpSpPr/>
          <p:nvPr userDrawn="1"/>
        </p:nvGrpSpPr>
        <p:grpSpPr>
          <a:xfrm>
            <a:off x="10449839" y="763106"/>
            <a:ext cx="1528203" cy="215444"/>
            <a:chOff x="10453036" y="570387"/>
            <a:chExt cx="1507984" cy="198064"/>
          </a:xfrm>
        </p:grpSpPr>
        <p:sp>
          <p:nvSpPr>
            <p:cNvPr id="21" name="Rectangle 20"/>
            <p:cNvSpPr/>
            <p:nvPr/>
          </p:nvSpPr>
          <p:spPr>
            <a:xfrm>
              <a:off x="10501314" y="585789"/>
              <a:ext cx="1459706" cy="149335"/>
            </a:xfrm>
            <a:prstGeom prst="rect">
              <a:avLst/>
            </a:prstGeom>
            <a:solidFill>
              <a:srgbClr val="E1E1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1689986" y="601204"/>
              <a:ext cx="228478" cy="122398"/>
            </a:xfrm>
            <a:prstGeom prst="rect">
              <a:avLst/>
            </a:prstGeom>
          </p:spPr>
        </p:pic>
        <p:sp>
          <p:nvSpPr>
            <p:cNvPr id="23" name="TextBox 22"/>
            <p:cNvSpPr txBox="1"/>
            <p:nvPr/>
          </p:nvSpPr>
          <p:spPr>
            <a:xfrm>
              <a:off x="10453036" y="570387"/>
              <a:ext cx="1233081" cy="1980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50000"/>
                    </a:schemeClr>
                  </a:solidFill>
                </a:rPr>
                <a:t>Search work items</a:t>
              </a:r>
            </a:p>
          </p:txBody>
        </p:sp>
      </p:grpSp>
      <p:sp>
        <p:nvSpPr>
          <p:cNvPr id="20" name="TextBox 19"/>
          <p:cNvSpPr txBox="1"/>
          <p:nvPr userDrawn="1"/>
        </p:nvSpPr>
        <p:spPr>
          <a:xfrm>
            <a:off x="305186" y="459042"/>
            <a:ext cx="326113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Visual Studio Online</a:t>
            </a:r>
            <a:endParaRPr lang="en-US" sz="9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9" name="Group 28"/>
          <p:cNvGrpSpPr/>
          <p:nvPr userDrawn="1"/>
        </p:nvGrpSpPr>
        <p:grpSpPr>
          <a:xfrm>
            <a:off x="114300" y="6972300"/>
            <a:ext cx="11950152" cy="1027581"/>
            <a:chOff x="0" y="6940550"/>
            <a:chExt cx="11950152" cy="1027581"/>
          </a:xfrm>
        </p:grpSpPr>
        <p:sp>
          <p:nvSpPr>
            <p:cNvPr id="30" name="TextBox 29"/>
            <p:cNvSpPr txBox="1"/>
            <p:nvPr/>
          </p:nvSpPr>
          <p:spPr>
            <a:xfrm>
              <a:off x="2138" y="7752687"/>
              <a:ext cx="77778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>
                  <a:solidFill>
                    <a:schemeClr val="bg1">
                      <a:lumMod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Work item</a:t>
              </a:r>
              <a:endParaRPr lang="en-US" sz="800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35726" y="7752687"/>
              <a:ext cx="62827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>
                  <a:solidFill>
                    <a:schemeClr val="bg1">
                      <a:lumMod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Source</a:t>
              </a:r>
              <a:endParaRPr lang="en-US" sz="800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472944" y="7752687"/>
              <a:ext cx="62827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>
                  <a:solidFill>
                    <a:schemeClr val="bg1">
                      <a:lumMod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Build</a:t>
              </a:r>
              <a:endParaRPr lang="en-US" sz="800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206529" y="7752687"/>
              <a:ext cx="62827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>
                  <a:solidFill>
                    <a:schemeClr val="bg1">
                      <a:lumMod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User</a:t>
              </a:r>
              <a:endParaRPr lang="en-US" sz="800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943749" y="7752687"/>
              <a:ext cx="62827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>
                  <a:solidFill>
                    <a:schemeClr val="bg1">
                      <a:lumMod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Project</a:t>
              </a:r>
              <a:endParaRPr lang="en-US" sz="800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680968" y="7752687"/>
              <a:ext cx="62827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>
                  <a:solidFill>
                    <a:schemeClr val="bg1">
                      <a:lumMod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Settings</a:t>
              </a:r>
              <a:endParaRPr lang="en-US" sz="800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410923" y="7752687"/>
              <a:ext cx="77553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>
                  <a:solidFill>
                    <a:schemeClr val="bg1">
                      <a:lumMod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Documents</a:t>
              </a:r>
              <a:endParaRPr lang="en-US" sz="800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151774" y="7752687"/>
              <a:ext cx="65248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>
                  <a:solidFill>
                    <a:schemeClr val="bg1">
                      <a:lumMod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Reports</a:t>
              </a:r>
              <a:endParaRPr lang="en-US" sz="800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201314" y="7752687"/>
              <a:ext cx="65248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>
                  <a:solidFill>
                    <a:schemeClr val="bg1">
                      <a:lumMod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Feature</a:t>
              </a:r>
              <a:endParaRPr lang="en-US" sz="800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651635" y="7752687"/>
              <a:ext cx="65248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>
                  <a:solidFill>
                    <a:schemeClr val="bg1">
                      <a:lumMod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Story</a:t>
              </a:r>
              <a:endParaRPr lang="en-US" sz="800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7094693" y="7752687"/>
              <a:ext cx="65248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>
                  <a:solidFill>
                    <a:schemeClr val="bg1">
                      <a:lumMod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Task</a:t>
              </a:r>
              <a:endParaRPr lang="en-US" sz="800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541382" y="7752687"/>
              <a:ext cx="65248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>
                  <a:solidFill>
                    <a:schemeClr val="bg1">
                      <a:lumMod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Bug</a:t>
              </a:r>
              <a:endParaRPr lang="en-US" sz="800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7984441" y="7752685"/>
              <a:ext cx="45031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>
                  <a:solidFill>
                    <a:schemeClr val="bg1">
                      <a:lumMod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Issue</a:t>
              </a:r>
              <a:endParaRPr lang="en-US" sz="800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90540" y="7631180"/>
              <a:ext cx="641268" cy="131929"/>
            </a:xfrm>
            <a:prstGeom prst="rect">
              <a:avLst/>
            </a:prstGeom>
            <a:solidFill>
              <a:srgbClr val="359DCE"/>
            </a:solidFill>
            <a:ln>
              <a:noFill/>
            </a:ln>
          </p:spPr>
          <p:style>
            <a:lnRef idx="2">
              <a:srgbClr val="5B9BD5">
                <a:shade val="50000"/>
              </a:srgbClr>
            </a:lnRef>
            <a:fillRef idx="1">
              <a:srgbClr val="5B9BD5"/>
            </a:fillRef>
            <a:effectRef idx="0">
              <a:srgbClr val="5B9BD5"/>
            </a:effectRef>
            <a:fontRef idx="minor">
              <a:srgbClr val="FFFFFF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826811" y="7631180"/>
              <a:ext cx="641268" cy="131929"/>
            </a:xfrm>
            <a:prstGeom prst="rect">
              <a:avLst/>
            </a:prstGeom>
            <a:solidFill>
              <a:srgbClr val="65217C"/>
            </a:solidFill>
            <a:ln>
              <a:noFill/>
            </a:ln>
          </p:spPr>
          <p:style>
            <a:lnRef idx="2">
              <a:srgbClr val="5B9BD5">
                <a:shade val="50000"/>
              </a:srgbClr>
            </a:lnRef>
            <a:fillRef idx="1">
              <a:srgbClr val="5B9BD5"/>
            </a:fillRef>
            <a:effectRef idx="0">
              <a:srgbClr val="5B9BD5"/>
            </a:effectRef>
            <a:fontRef idx="minor">
              <a:srgbClr val="FFFFFF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1563082" y="7631180"/>
              <a:ext cx="641268" cy="131929"/>
            </a:xfrm>
            <a:prstGeom prst="rect">
              <a:avLst/>
            </a:prstGeom>
            <a:solidFill>
              <a:srgbClr val="758189"/>
            </a:solidFill>
            <a:ln>
              <a:noFill/>
            </a:ln>
          </p:spPr>
          <p:style>
            <a:lnRef idx="2">
              <a:srgbClr val="5B9BD5">
                <a:shade val="50000"/>
              </a:srgbClr>
            </a:lnRef>
            <a:fillRef idx="1">
              <a:srgbClr val="5B9BD5"/>
            </a:fillRef>
            <a:effectRef idx="0">
              <a:srgbClr val="5B9BD5"/>
            </a:effectRef>
            <a:fontRef idx="minor">
              <a:srgbClr val="FFFFFF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2299353" y="7631180"/>
              <a:ext cx="641268" cy="131929"/>
            </a:xfrm>
            <a:prstGeom prst="rect">
              <a:avLst/>
            </a:prstGeom>
            <a:solidFill>
              <a:srgbClr val="E96F00"/>
            </a:solidFill>
            <a:ln>
              <a:noFill/>
            </a:ln>
          </p:spPr>
          <p:style>
            <a:lnRef idx="2">
              <a:srgbClr val="5B9BD5">
                <a:shade val="50000"/>
              </a:srgbClr>
            </a:lnRef>
            <a:fillRef idx="1">
              <a:srgbClr val="5B9BD5"/>
            </a:fillRef>
            <a:effectRef idx="0">
              <a:srgbClr val="5B9BD5"/>
            </a:effectRef>
            <a:fontRef idx="minor">
              <a:srgbClr val="FFFFFF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035623" y="7631180"/>
              <a:ext cx="641268" cy="131929"/>
            </a:xfrm>
            <a:prstGeom prst="rect">
              <a:avLst/>
            </a:prstGeom>
            <a:solidFill>
              <a:srgbClr val="2C7A7D"/>
            </a:solidFill>
            <a:ln>
              <a:noFill/>
            </a:ln>
          </p:spPr>
          <p:style>
            <a:lnRef idx="2">
              <a:srgbClr val="5B9BD5">
                <a:shade val="50000"/>
              </a:srgbClr>
            </a:lnRef>
            <a:fillRef idx="1">
              <a:srgbClr val="5B9BD5"/>
            </a:fillRef>
            <a:effectRef idx="0">
              <a:srgbClr val="5B9BD5"/>
            </a:effectRef>
            <a:fontRef idx="minor">
              <a:srgbClr val="FFFFFF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3771894" y="7631180"/>
              <a:ext cx="641268" cy="131929"/>
            </a:xfrm>
            <a:prstGeom prst="rect">
              <a:avLst/>
            </a:prstGeom>
            <a:solidFill>
              <a:srgbClr val="2B7BCF"/>
            </a:solidFill>
            <a:ln>
              <a:noFill/>
            </a:ln>
          </p:spPr>
          <p:style>
            <a:lnRef idx="2">
              <a:srgbClr val="5B9BD5">
                <a:shade val="50000"/>
              </a:srgbClr>
            </a:lnRef>
            <a:fillRef idx="1">
              <a:srgbClr val="5B9BD5"/>
            </a:fillRef>
            <a:effectRef idx="0">
              <a:srgbClr val="5B9BD5"/>
            </a:effectRef>
            <a:fontRef idx="minor">
              <a:srgbClr val="FFFFFF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4508165" y="7631180"/>
              <a:ext cx="641268" cy="131929"/>
            </a:xfrm>
            <a:prstGeom prst="rect">
              <a:avLst/>
            </a:prstGeom>
            <a:solidFill>
              <a:srgbClr val="F4C800"/>
            </a:solidFill>
            <a:ln>
              <a:noFill/>
            </a:ln>
          </p:spPr>
          <p:style>
            <a:lnRef idx="2">
              <a:srgbClr val="5B9BD5">
                <a:shade val="50000"/>
              </a:srgbClr>
            </a:lnRef>
            <a:fillRef idx="1">
              <a:srgbClr val="5B9BD5"/>
            </a:fillRef>
            <a:effectRef idx="0">
              <a:srgbClr val="5B9BD5"/>
            </a:effectRef>
            <a:fontRef idx="minor">
              <a:srgbClr val="FFFFFF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5244436" y="7631180"/>
              <a:ext cx="641268" cy="131929"/>
            </a:xfrm>
            <a:prstGeom prst="rect">
              <a:avLst/>
            </a:prstGeom>
            <a:solidFill>
              <a:srgbClr val="A83CBC"/>
            </a:solidFill>
            <a:ln>
              <a:noFill/>
            </a:ln>
          </p:spPr>
          <p:style>
            <a:lnRef idx="2">
              <a:srgbClr val="5B9BD5">
                <a:shade val="50000"/>
              </a:srgbClr>
            </a:lnRef>
            <a:fillRef idx="1">
              <a:srgbClr val="5B9BD5"/>
            </a:fillRef>
            <a:effectRef idx="0">
              <a:srgbClr val="5B9BD5"/>
            </a:effectRef>
            <a:fontRef idx="minor">
              <a:srgbClr val="FFFFFF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grpSp>
          <p:nvGrpSpPr>
            <p:cNvPr id="51" name="Group 50"/>
            <p:cNvGrpSpPr/>
            <p:nvPr/>
          </p:nvGrpSpPr>
          <p:grpSpPr>
            <a:xfrm>
              <a:off x="6292859" y="7631180"/>
              <a:ext cx="351173" cy="131931"/>
              <a:chOff x="10977562" y="6896100"/>
              <a:chExt cx="164307" cy="61914"/>
            </a:xfrm>
          </p:grpSpPr>
          <p:sp>
            <p:nvSpPr>
              <p:cNvPr id="107" name="Rectangle 106"/>
              <p:cNvSpPr/>
              <p:nvPr/>
            </p:nvSpPr>
            <p:spPr>
              <a:xfrm>
                <a:off x="10977562" y="6896100"/>
                <a:ext cx="164307" cy="61913"/>
              </a:xfrm>
              <a:prstGeom prst="rect">
                <a:avLst/>
              </a:prstGeom>
              <a:solidFill>
                <a:srgbClr val="EDE2F3"/>
              </a:solidFill>
              <a:ln>
                <a:noFill/>
              </a:ln>
            </p:spPr>
            <p:style>
              <a:lnRef idx="2">
                <a:srgbClr val="5B9BD5">
                  <a:shade val="50000"/>
                </a:srgbClr>
              </a:lnRef>
              <a:fillRef idx="1">
                <a:srgbClr val="5B9BD5"/>
              </a:fillRef>
              <a:effectRef idx="0">
                <a:srgbClr val="5B9BD5"/>
              </a:effectRef>
              <a:fontRef idx="minor">
                <a:srgbClr val="FFFFFF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108" name="Rectangle 107"/>
              <p:cNvSpPr/>
              <p:nvPr/>
            </p:nvSpPr>
            <p:spPr>
              <a:xfrm>
                <a:off x="10977562" y="6896101"/>
                <a:ext cx="45719" cy="61913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rgbClr val="5B9BD5">
                  <a:shade val="50000"/>
                </a:srgbClr>
              </a:lnRef>
              <a:fillRef idx="1">
                <a:srgbClr val="5B9BD5"/>
              </a:fillRef>
              <a:effectRef idx="0">
                <a:srgbClr val="5B9BD5"/>
              </a:effectRef>
              <a:fontRef idx="minor">
                <a:srgbClr val="FFFFFF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  <p:grpSp>
          <p:nvGrpSpPr>
            <p:cNvPr id="52" name="Group 51"/>
            <p:cNvGrpSpPr/>
            <p:nvPr/>
          </p:nvGrpSpPr>
          <p:grpSpPr>
            <a:xfrm>
              <a:off x="6739034" y="7631180"/>
              <a:ext cx="351173" cy="131931"/>
              <a:chOff x="10977562" y="6896100"/>
              <a:chExt cx="164307" cy="61914"/>
            </a:xfrm>
          </p:grpSpPr>
          <p:sp>
            <p:nvSpPr>
              <p:cNvPr id="105" name="Rectangle 104"/>
              <p:cNvSpPr/>
              <p:nvPr/>
            </p:nvSpPr>
            <p:spPr>
              <a:xfrm>
                <a:off x="10977562" y="6896100"/>
                <a:ext cx="164307" cy="61913"/>
              </a:xfrm>
              <a:prstGeom prst="rect">
                <a:avLst/>
              </a:prstGeom>
              <a:solidFill>
                <a:srgbClr val="D8ECF2"/>
              </a:solidFill>
              <a:ln>
                <a:noFill/>
              </a:ln>
            </p:spPr>
            <p:style>
              <a:lnRef idx="2">
                <a:srgbClr val="5B9BD5">
                  <a:shade val="50000"/>
                </a:srgbClr>
              </a:lnRef>
              <a:fillRef idx="1">
                <a:srgbClr val="5B9BD5"/>
              </a:fillRef>
              <a:effectRef idx="0">
                <a:srgbClr val="5B9BD5"/>
              </a:effectRef>
              <a:fontRef idx="minor">
                <a:srgbClr val="FFFFFF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10977562" y="6896101"/>
                <a:ext cx="45719" cy="61913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rgbClr val="5B9BD5">
                  <a:shade val="50000"/>
                </a:srgbClr>
              </a:lnRef>
              <a:fillRef idx="1">
                <a:srgbClr val="5B9BD5"/>
              </a:fillRef>
              <a:effectRef idx="0">
                <a:srgbClr val="5B9BD5"/>
              </a:effectRef>
              <a:fontRef idx="minor">
                <a:srgbClr val="FFFFFF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7185210" y="7631180"/>
              <a:ext cx="351173" cy="131931"/>
              <a:chOff x="10977562" y="6896100"/>
              <a:chExt cx="164307" cy="61914"/>
            </a:xfrm>
          </p:grpSpPr>
          <p:sp>
            <p:nvSpPr>
              <p:cNvPr id="103" name="Rectangle 102"/>
              <p:cNvSpPr/>
              <p:nvPr/>
            </p:nvSpPr>
            <p:spPr>
              <a:xfrm>
                <a:off x="10977562" y="6896100"/>
                <a:ext cx="164307" cy="61913"/>
              </a:xfrm>
              <a:prstGeom prst="rect">
                <a:avLst/>
              </a:prstGeom>
              <a:solidFill>
                <a:srgbClr val="F6F5D0"/>
              </a:solidFill>
              <a:ln>
                <a:noFill/>
              </a:ln>
            </p:spPr>
            <p:style>
              <a:lnRef idx="2">
                <a:srgbClr val="5B9BD5">
                  <a:shade val="50000"/>
                </a:srgbClr>
              </a:lnRef>
              <a:fillRef idx="1">
                <a:srgbClr val="5B9BD5"/>
              </a:fillRef>
              <a:effectRef idx="0">
                <a:srgbClr val="5B9BD5"/>
              </a:effectRef>
              <a:fontRef idx="minor">
                <a:srgbClr val="FFFFFF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104" name="Rectangle 103"/>
              <p:cNvSpPr/>
              <p:nvPr/>
            </p:nvSpPr>
            <p:spPr>
              <a:xfrm>
                <a:off x="10977562" y="6896101"/>
                <a:ext cx="45719" cy="61913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rgbClr val="5B9BD5">
                  <a:shade val="50000"/>
                </a:srgbClr>
              </a:lnRef>
              <a:fillRef idx="1">
                <a:srgbClr val="5B9BD5"/>
              </a:fillRef>
              <a:effectRef idx="0">
                <a:srgbClr val="5B9BD5"/>
              </a:effectRef>
              <a:fontRef idx="minor">
                <a:srgbClr val="FFFFFF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7631386" y="7631180"/>
              <a:ext cx="351173" cy="131931"/>
              <a:chOff x="10977562" y="6896100"/>
              <a:chExt cx="164307" cy="61914"/>
            </a:xfrm>
          </p:grpSpPr>
          <p:sp>
            <p:nvSpPr>
              <p:cNvPr id="101" name="Rectangle 100"/>
              <p:cNvSpPr/>
              <p:nvPr/>
            </p:nvSpPr>
            <p:spPr>
              <a:xfrm>
                <a:off x="10977562" y="6896100"/>
                <a:ext cx="164307" cy="61913"/>
              </a:xfrm>
              <a:prstGeom prst="rect">
                <a:avLst/>
              </a:prstGeom>
              <a:solidFill>
                <a:srgbClr val="F8EAE5"/>
              </a:solidFill>
              <a:ln>
                <a:noFill/>
              </a:ln>
            </p:spPr>
            <p:style>
              <a:lnRef idx="2">
                <a:srgbClr val="5B9BD5">
                  <a:shade val="50000"/>
                </a:srgbClr>
              </a:lnRef>
              <a:fillRef idx="1">
                <a:srgbClr val="5B9BD5"/>
              </a:fillRef>
              <a:effectRef idx="0">
                <a:srgbClr val="5B9BD5"/>
              </a:effectRef>
              <a:fontRef idx="minor">
                <a:srgbClr val="FFFFFF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102" name="Rectangle 101"/>
              <p:cNvSpPr/>
              <p:nvPr/>
            </p:nvSpPr>
            <p:spPr>
              <a:xfrm>
                <a:off x="10977562" y="6896101"/>
                <a:ext cx="45719" cy="61913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rgbClr val="5B9BD5">
                  <a:shade val="50000"/>
                </a:srgbClr>
              </a:lnRef>
              <a:fillRef idx="1">
                <a:srgbClr val="5B9BD5"/>
              </a:fillRef>
              <a:effectRef idx="0">
                <a:srgbClr val="5B9BD5"/>
              </a:effectRef>
              <a:fontRef idx="minor">
                <a:srgbClr val="FFFFFF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8077561" y="7631180"/>
              <a:ext cx="351173" cy="131931"/>
              <a:chOff x="10977562" y="6896100"/>
              <a:chExt cx="164307" cy="61914"/>
            </a:xfrm>
          </p:grpSpPr>
          <p:sp>
            <p:nvSpPr>
              <p:cNvPr id="99" name="Rectangle 98"/>
              <p:cNvSpPr/>
              <p:nvPr/>
            </p:nvSpPr>
            <p:spPr>
              <a:xfrm>
                <a:off x="10977562" y="6896100"/>
                <a:ext cx="164307" cy="61913"/>
              </a:xfrm>
              <a:prstGeom prst="rect">
                <a:avLst/>
              </a:prstGeom>
              <a:solidFill>
                <a:srgbClr val="FAEECD"/>
              </a:solidFill>
              <a:ln>
                <a:noFill/>
              </a:ln>
            </p:spPr>
            <p:style>
              <a:lnRef idx="2">
                <a:srgbClr val="5B9BD5">
                  <a:shade val="50000"/>
                </a:srgbClr>
              </a:lnRef>
              <a:fillRef idx="1">
                <a:srgbClr val="5B9BD5"/>
              </a:fillRef>
              <a:effectRef idx="0">
                <a:srgbClr val="5B9BD5"/>
              </a:effectRef>
              <a:fontRef idx="minor">
                <a:srgbClr val="FFFFFF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100" name="Rectangle 99"/>
              <p:cNvSpPr/>
              <p:nvPr/>
            </p:nvSpPr>
            <p:spPr>
              <a:xfrm>
                <a:off x="10977562" y="6896101"/>
                <a:ext cx="45719" cy="6191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rgbClr val="5B9BD5">
                  <a:shade val="50000"/>
                </a:srgbClr>
              </a:lnRef>
              <a:fillRef idx="1">
                <a:srgbClr val="5B9BD5"/>
              </a:fillRef>
              <a:effectRef idx="0">
                <a:srgbClr val="5B9BD5"/>
              </a:effectRef>
              <a:fontRef idx="minor">
                <a:srgbClr val="FFFFFF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  <p:grpSp>
          <p:nvGrpSpPr>
            <p:cNvPr id="56" name="Group 55"/>
            <p:cNvGrpSpPr/>
            <p:nvPr/>
          </p:nvGrpSpPr>
          <p:grpSpPr>
            <a:xfrm>
              <a:off x="90197" y="7153389"/>
              <a:ext cx="11859955" cy="133868"/>
              <a:chOff x="1498600" y="6067425"/>
              <a:chExt cx="7273925" cy="142875"/>
            </a:xfrm>
          </p:grpSpPr>
          <p:sp>
            <p:nvSpPr>
              <p:cNvPr id="59" name="Rectangle 58"/>
              <p:cNvSpPr/>
              <p:nvPr/>
            </p:nvSpPr>
            <p:spPr>
              <a:xfrm>
                <a:off x="1498600" y="6067425"/>
                <a:ext cx="142875" cy="14287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1677629" y="6067425"/>
                <a:ext cx="142875" cy="142875"/>
              </a:xfrm>
              <a:prstGeom prst="rect">
                <a:avLst/>
              </a:prstGeom>
              <a:solidFill>
                <a:srgbClr val="9595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1856658" y="6067425"/>
                <a:ext cx="142875" cy="142875"/>
              </a:xfrm>
              <a:prstGeom prst="rect">
                <a:avLst/>
              </a:prstGeom>
              <a:solidFill>
                <a:srgbClr val="DDEAF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2035687" y="6067425"/>
                <a:ext cx="142875" cy="142875"/>
              </a:xfrm>
              <a:prstGeom prst="rect">
                <a:avLst/>
              </a:prstGeom>
              <a:solidFill>
                <a:srgbClr val="AAC9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2214716" y="6067425"/>
                <a:ext cx="142875" cy="142875"/>
              </a:xfrm>
              <a:prstGeom prst="rect">
                <a:avLst/>
              </a:prstGeom>
              <a:solidFill>
                <a:srgbClr val="009B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2393745" y="6067425"/>
                <a:ext cx="142875" cy="142875"/>
              </a:xfrm>
              <a:prstGeom prst="rect">
                <a:avLst/>
              </a:prstGeom>
              <a:solidFill>
                <a:srgbClr val="7F172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2572774" y="6067425"/>
                <a:ext cx="142875" cy="142875"/>
              </a:xfrm>
              <a:prstGeom prst="rect">
                <a:avLst/>
              </a:prstGeom>
              <a:solidFill>
                <a:srgbClr val="B9202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2751803" y="6067425"/>
                <a:ext cx="142875" cy="142875"/>
              </a:xfrm>
              <a:prstGeom prst="rect">
                <a:avLst/>
              </a:prstGeom>
              <a:solidFill>
                <a:srgbClr val="E31E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2930832" y="6067425"/>
                <a:ext cx="142875" cy="142875"/>
              </a:xfrm>
              <a:prstGeom prst="rect">
                <a:avLst/>
              </a:prstGeom>
              <a:solidFill>
                <a:srgbClr val="DB552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3109861" y="6067425"/>
                <a:ext cx="142875" cy="142875"/>
              </a:xfrm>
              <a:prstGeom prst="rect">
                <a:avLst/>
              </a:prstGeom>
              <a:solidFill>
                <a:srgbClr val="F58B1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3288890" y="6067425"/>
                <a:ext cx="142875" cy="142875"/>
              </a:xfrm>
              <a:prstGeom prst="rect">
                <a:avLst/>
              </a:prstGeom>
              <a:solidFill>
                <a:srgbClr val="FFCC0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3467919" y="6067425"/>
                <a:ext cx="142875" cy="142875"/>
              </a:xfrm>
              <a:prstGeom prst="rect">
                <a:avLst/>
              </a:prstGeom>
              <a:solidFill>
                <a:srgbClr val="FAEF6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3646948" y="6067425"/>
                <a:ext cx="142875" cy="142875"/>
              </a:xfrm>
              <a:prstGeom prst="rect">
                <a:avLst/>
              </a:prstGeom>
              <a:solidFill>
                <a:srgbClr val="005F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3825977" y="6067425"/>
                <a:ext cx="142875" cy="142875"/>
              </a:xfrm>
              <a:prstGeom prst="rect">
                <a:avLst/>
              </a:prstGeom>
              <a:solidFill>
                <a:srgbClr val="3399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4005006" y="6067425"/>
                <a:ext cx="142875" cy="142875"/>
              </a:xfrm>
              <a:prstGeom prst="rect">
                <a:avLst/>
              </a:prstGeom>
              <a:solidFill>
                <a:srgbClr val="8DC5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4184035" y="6067425"/>
                <a:ext cx="142875" cy="142875"/>
              </a:xfrm>
              <a:prstGeom prst="rect">
                <a:avLst/>
              </a:prstGeom>
              <a:solidFill>
                <a:srgbClr val="C3D84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4363064" y="6067425"/>
                <a:ext cx="142875" cy="142875"/>
              </a:xfrm>
              <a:prstGeom prst="rect">
                <a:avLst/>
              </a:prstGeom>
              <a:solidFill>
                <a:srgbClr val="C7C4C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4542093" y="6067425"/>
                <a:ext cx="142875" cy="142875"/>
              </a:xfrm>
              <a:prstGeom prst="rect">
                <a:avLst/>
              </a:prstGeom>
              <a:solidFill>
                <a:srgbClr val="9EB1D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4721122" y="6067425"/>
                <a:ext cx="142875" cy="142875"/>
              </a:xfrm>
              <a:prstGeom prst="rect">
                <a:avLst/>
              </a:prstGeom>
              <a:solidFill>
                <a:srgbClr val="F3E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78" name="Rectangle 77"/>
              <p:cNvSpPr/>
              <p:nvPr/>
            </p:nvSpPr>
            <p:spPr>
              <a:xfrm>
                <a:off x="4900151" y="6067425"/>
                <a:ext cx="142875" cy="142875"/>
              </a:xfrm>
              <a:prstGeom prst="rect">
                <a:avLst/>
              </a:prstGeom>
              <a:solidFill>
                <a:srgbClr val="DDDAD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5079180" y="6067425"/>
                <a:ext cx="142875" cy="142875"/>
              </a:xfrm>
              <a:prstGeom prst="rect">
                <a:avLst/>
              </a:prstGeom>
              <a:solidFill>
                <a:srgbClr val="E5C1D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5258209" y="6067425"/>
                <a:ext cx="142875" cy="142875"/>
              </a:xfrm>
              <a:prstGeom prst="rect">
                <a:avLst/>
              </a:prstGeom>
              <a:solidFill>
                <a:srgbClr val="C8E6E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5437238" y="6067425"/>
                <a:ext cx="142875" cy="142875"/>
              </a:xfrm>
              <a:prstGeom prst="rect">
                <a:avLst/>
              </a:prstGeom>
              <a:solidFill>
                <a:srgbClr val="CFD5E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5616267" y="6067425"/>
                <a:ext cx="142875" cy="142875"/>
              </a:xfrm>
              <a:prstGeom prst="rect">
                <a:avLst/>
              </a:prstGeom>
              <a:solidFill>
                <a:srgbClr val="D5C9E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5795296" y="6067425"/>
                <a:ext cx="142875" cy="142875"/>
              </a:xfrm>
              <a:prstGeom prst="rect">
                <a:avLst/>
              </a:prstGeom>
              <a:solidFill>
                <a:srgbClr val="5151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5974325" y="6067425"/>
                <a:ext cx="142875" cy="142875"/>
              </a:xfrm>
              <a:prstGeom prst="rect">
                <a:avLst/>
              </a:prstGeom>
              <a:solidFill>
                <a:srgbClr val="292D6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85" name="Rectangle 84"/>
              <p:cNvSpPr/>
              <p:nvPr/>
            </p:nvSpPr>
            <p:spPr>
              <a:xfrm>
                <a:off x="6153354" y="6067425"/>
                <a:ext cx="142875" cy="142875"/>
              </a:xfrm>
              <a:prstGeom prst="rect">
                <a:avLst/>
              </a:prstGeom>
              <a:solidFill>
                <a:srgbClr val="8040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6332383" y="6067425"/>
                <a:ext cx="142875" cy="142875"/>
              </a:xfrm>
              <a:prstGeom prst="rect">
                <a:avLst/>
              </a:prstGeom>
              <a:solidFill>
                <a:srgbClr val="74747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87" name="Rectangle 86"/>
              <p:cNvSpPr/>
              <p:nvPr/>
            </p:nvSpPr>
            <p:spPr>
              <a:xfrm>
                <a:off x="6511412" y="6067425"/>
                <a:ext cx="142875" cy="142875"/>
              </a:xfrm>
              <a:prstGeom prst="rect">
                <a:avLst/>
              </a:prstGeom>
              <a:solidFill>
                <a:srgbClr val="A83A9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6690441" y="6067425"/>
                <a:ext cx="142875" cy="142875"/>
              </a:xfrm>
              <a:prstGeom prst="rect">
                <a:avLst/>
              </a:prstGeom>
              <a:solidFill>
                <a:srgbClr val="1E6F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89" name="Rectangle 88"/>
              <p:cNvSpPr/>
              <p:nvPr/>
            </p:nvSpPr>
            <p:spPr>
              <a:xfrm>
                <a:off x="6869470" y="6067425"/>
                <a:ext cx="142875" cy="142875"/>
              </a:xfrm>
              <a:prstGeom prst="rect">
                <a:avLst/>
              </a:prstGeom>
              <a:solidFill>
                <a:srgbClr val="3572B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90" name="Rectangle 89"/>
              <p:cNvSpPr/>
              <p:nvPr/>
            </p:nvSpPr>
            <p:spPr>
              <a:xfrm>
                <a:off x="7048500" y="6067425"/>
                <a:ext cx="142875" cy="142875"/>
              </a:xfrm>
              <a:prstGeom prst="rect">
                <a:avLst/>
              </a:prstGeom>
              <a:solidFill>
                <a:srgbClr val="571D7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grpSp>
            <p:nvGrpSpPr>
              <p:cNvPr id="91" name="Group 90"/>
              <p:cNvGrpSpPr/>
              <p:nvPr/>
            </p:nvGrpSpPr>
            <p:grpSpPr>
              <a:xfrm>
                <a:off x="7558617" y="6067425"/>
                <a:ext cx="1213908" cy="142875"/>
                <a:chOff x="7431617" y="5603875"/>
                <a:chExt cx="1213908" cy="142875"/>
              </a:xfrm>
            </p:grpSpPr>
            <p:sp>
              <p:nvSpPr>
                <p:cNvPr id="92" name="Rectangle 91"/>
                <p:cNvSpPr/>
                <p:nvPr/>
              </p:nvSpPr>
              <p:spPr>
                <a:xfrm>
                  <a:off x="7431617" y="5603875"/>
                  <a:ext cx="142875" cy="142875"/>
                </a:xfrm>
                <a:prstGeom prst="rect">
                  <a:avLst/>
                </a:prstGeom>
                <a:solidFill>
                  <a:srgbClr val="579E5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93" name="Rectangle 92"/>
                <p:cNvSpPr/>
                <p:nvPr/>
              </p:nvSpPr>
              <p:spPr>
                <a:xfrm>
                  <a:off x="7610122" y="5603875"/>
                  <a:ext cx="142875" cy="142875"/>
                </a:xfrm>
                <a:prstGeom prst="rect">
                  <a:avLst/>
                </a:prstGeom>
                <a:solidFill>
                  <a:srgbClr val="007AC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94" name="Rectangle 93"/>
                <p:cNvSpPr/>
                <p:nvPr/>
              </p:nvSpPr>
              <p:spPr>
                <a:xfrm>
                  <a:off x="7788627" y="5603875"/>
                  <a:ext cx="142875" cy="142875"/>
                </a:xfrm>
                <a:prstGeom prst="rect">
                  <a:avLst/>
                </a:prstGeom>
                <a:solidFill>
                  <a:srgbClr val="6BA3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95" name="Rectangle 94"/>
                <p:cNvSpPr/>
                <p:nvPr/>
              </p:nvSpPr>
              <p:spPr>
                <a:xfrm>
                  <a:off x="7967133" y="5603875"/>
                  <a:ext cx="142875" cy="142875"/>
                </a:xfrm>
                <a:prstGeom prst="rect">
                  <a:avLst/>
                </a:prstGeom>
                <a:solidFill>
                  <a:srgbClr val="AACAE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96" name="Rectangle 95"/>
                <p:cNvSpPr/>
                <p:nvPr/>
              </p:nvSpPr>
              <p:spPr>
                <a:xfrm>
                  <a:off x="8145639" y="5603875"/>
                  <a:ext cx="142875" cy="142875"/>
                </a:xfrm>
                <a:prstGeom prst="rect">
                  <a:avLst/>
                </a:prstGeom>
                <a:solidFill>
                  <a:srgbClr val="CADEF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97" name="Rectangle 96"/>
                <p:cNvSpPr/>
                <p:nvPr/>
              </p:nvSpPr>
              <p:spPr>
                <a:xfrm>
                  <a:off x="8324145" y="5603875"/>
                  <a:ext cx="142875" cy="142875"/>
                </a:xfrm>
                <a:prstGeom prst="rect">
                  <a:avLst/>
                </a:prstGeom>
                <a:solidFill>
                  <a:srgbClr val="DFEBF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98" name="Rectangle 97"/>
                <p:cNvSpPr/>
                <p:nvPr/>
              </p:nvSpPr>
              <p:spPr>
                <a:xfrm>
                  <a:off x="8502650" y="5603875"/>
                  <a:ext cx="142875" cy="142875"/>
                </a:xfrm>
                <a:prstGeom prst="rect">
                  <a:avLst/>
                </a:prstGeom>
                <a:solidFill>
                  <a:srgbClr val="D6D6D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</p:grpSp>
        </p:grpSp>
        <p:sp>
          <p:nvSpPr>
            <p:cNvPr id="57" name="TextBox 56"/>
            <p:cNvSpPr txBox="1"/>
            <p:nvPr/>
          </p:nvSpPr>
          <p:spPr>
            <a:xfrm>
              <a:off x="0" y="6940550"/>
              <a:ext cx="11720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Analytics</a:t>
              </a:r>
              <a:endParaRPr lang="en-US" sz="9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0" y="7417553"/>
              <a:ext cx="150206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Team</a:t>
              </a:r>
              <a:r>
                <a:rPr lang="en-US" sz="900" baseline="0" dirty="0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 Foundation Server</a:t>
              </a:r>
              <a:endParaRPr lang="en-US" sz="9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562779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one Yard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>
              <a:defRPr sz="240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 sz="2000"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 sz="1800"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 sz="1600"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 sz="1600"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dirty="0" smtClean="0"/>
              <a:t>Bullet Pointed List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0045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564489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599" y="130704"/>
            <a:ext cx="11709400" cy="5381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lvl="0" indent="0" algn="l">
              <a:spcBef>
                <a:spcPct val="20000"/>
              </a:spcBef>
              <a:buFont typeface="Arial" pitchFamily="34" charset="0"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599" y="668866"/>
            <a:ext cx="11709400" cy="59429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711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72" r:id="rId2"/>
    <p:sldLayoutId id="2147483676" r:id="rId3"/>
    <p:sldLayoutId id="2147483662" r:id="rId4"/>
    <p:sldLayoutId id="2147483674" r:id="rId5"/>
    <p:sldLayoutId id="2147483675" r:id="rId6"/>
    <p:sldLayoutId id="2147483673" r:id="rId7"/>
    <p:sldLayoutId id="2147483665" r:id="rId8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lang="en-US" sz="2600" kern="1200">
          <a:solidFill>
            <a:schemeClr val="tx1"/>
          </a:solidFill>
          <a:latin typeface="Segoe UI Light" pitchFamily="34" charset="0"/>
          <a:ea typeface="Segoe UI Light" panose="020B0502040204020203" pitchFamily="34" charset="0"/>
          <a:cs typeface="Segoe UI Light" panose="020B0502040204020203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lmrangers.visualstudio.com/DefaultCollection/ALM/_workitems/edit/10508?fullScreen=fals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.xml"/><Relationship Id="rId1" Type="http://schemas.openxmlformats.org/officeDocument/2006/relationships/customXml" Target="../../customXml/item18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.xml"/><Relationship Id="rId1" Type="http://schemas.openxmlformats.org/officeDocument/2006/relationships/customXml" Target="../../customXml/item45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4.xml"/><Relationship Id="rId1" Type="http://schemas.openxmlformats.org/officeDocument/2006/relationships/customXml" Target="../../customXml/item3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hlinkClick r:id="rId3"/>
              </a:rPr>
              <a:t>Feature 10508</a:t>
            </a:r>
            <a:r>
              <a:rPr lang="en-US" dirty="0" smtClean="0"/>
              <a:t>: </a:t>
            </a:r>
            <a:r>
              <a:rPr lang="en-US" dirty="0"/>
              <a:t>Break point generator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4"/>
            <a:ext cx="10363200" cy="1500187"/>
          </a:xfrm>
        </p:spPr>
        <p:txBody>
          <a:bodyPr/>
          <a:lstStyle/>
          <a:p>
            <a:r>
              <a:rPr lang="en-US" dirty="0" smtClean="0"/>
              <a:t>Utkarsh Shigihalli &amp; Jakob Ehn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973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FEATURE </a:t>
            </a:r>
            <a:r>
              <a:rPr lang="en-IN" dirty="0" smtClean="0"/>
              <a:t>10508</a:t>
            </a:r>
            <a:r>
              <a:rPr lang="en-US"/>
              <a:t>: </a:t>
            </a:r>
            <a:r>
              <a:rPr lang="en-US" smtClean="0"/>
              <a:t>BREAK POINT GENERATOR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Ability to set breakpoints on multiple methods at the same time and navigate to history.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Deliverable: VS extension.</a:t>
            </a:r>
          </a:p>
          <a:p>
            <a:endParaRPr lang="en-US" dirty="0"/>
          </a:p>
          <a:p>
            <a:r>
              <a:rPr lang="en-US" dirty="0" smtClean="0"/>
              <a:t>Why: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This gap was raised since VS 2010 and other interactions with customers.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err="1"/>
              <a:t>TracePoints</a:t>
            </a:r>
            <a:r>
              <a:rPr lang="en-GB" dirty="0"/>
              <a:t> exists in the product at the moment.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Would like to navigate to history points about custom events, static analysis of all the public entry points that occurred, and then present in a UI with checkboxes or a wizard, and then place trace points.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It </a:t>
            </a:r>
            <a:r>
              <a:rPr lang="en-GB" dirty="0"/>
              <a:t>would help customers to think ahead of what they really want</a:t>
            </a:r>
            <a:r>
              <a:rPr lang="en-GB" dirty="0" smtClean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9400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415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Scenario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258" y="406401"/>
            <a:ext cx="12231257" cy="6325370"/>
          </a:xfrm>
        </p:spPr>
      </p:pic>
      <p:sp>
        <p:nvSpPr>
          <p:cNvPr id="8" name="MousePointer"/>
          <p:cNvSpPr/>
          <p:nvPr>
            <p:custDataLst>
              <p:custData r:id="rId1"/>
            </p:custDataLst>
          </p:nvPr>
        </p:nvSpPr>
        <p:spPr>
          <a:xfrm rot="20359169">
            <a:off x="8763144" y="5243489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sp>
        <p:nvSpPr>
          <p:cNvPr id="9" name="Content"/>
          <p:cNvSpPr/>
          <p:nvPr/>
        </p:nvSpPr>
        <p:spPr>
          <a:xfrm>
            <a:off x="8382000" y="1794934"/>
            <a:ext cx="3526307" cy="1941478"/>
          </a:xfrm>
          <a:prstGeom prst="wedgeRoundRectCallout">
            <a:avLst>
              <a:gd name="adj1" fmla="val -55440"/>
              <a:gd name="adj2" fmla="val 121541"/>
              <a:gd name="adj3" fmla="val 16667"/>
            </a:avLst>
          </a:prstGeom>
          <a:solidFill>
            <a:srgbClr val="000000">
              <a:alpha val="80000"/>
            </a:srgbClr>
          </a:solidFill>
          <a:ln w="1270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solidFill>
                  <a:srgbClr val="FFFFFF"/>
                </a:solidFill>
                <a:latin typeface="Segoe UI"/>
              </a:rPr>
              <a:t>New menu item in the main Debug menu. Call it </a:t>
            </a:r>
            <a:br>
              <a:rPr lang="en-US" sz="2000" kern="0" dirty="0" smtClean="0">
                <a:solidFill>
                  <a:srgbClr val="FFFFFF"/>
                </a:solidFill>
                <a:latin typeface="Segoe UI"/>
              </a:rPr>
            </a:br>
            <a:r>
              <a:rPr lang="en-US" sz="2000" kern="0" dirty="0" smtClean="0">
                <a:solidFill>
                  <a:srgbClr val="FFFFFF"/>
                </a:solidFill>
                <a:latin typeface="Segoe UI"/>
              </a:rPr>
              <a:t>Breakpoint/</a:t>
            </a:r>
            <a:r>
              <a:rPr lang="en-US" sz="2000" kern="0" dirty="0" err="1">
                <a:solidFill>
                  <a:srgbClr val="FFFFFF"/>
                </a:solidFill>
                <a:latin typeface="Segoe UI"/>
              </a:rPr>
              <a:t>T</a:t>
            </a:r>
            <a:r>
              <a:rPr lang="en-US" sz="2000" kern="0" dirty="0" err="1" smtClean="0">
                <a:solidFill>
                  <a:srgbClr val="FFFFFF"/>
                </a:solidFill>
                <a:latin typeface="Segoe UI"/>
              </a:rPr>
              <a:t>racepoint</a:t>
            </a:r>
            <a:r>
              <a:rPr lang="en-US" sz="2000" kern="0" dirty="0" smtClean="0">
                <a:solidFill>
                  <a:srgbClr val="FFFFFF"/>
                </a:solidFill>
                <a:latin typeface="Segoe UI"/>
              </a:rPr>
              <a:t> generator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893995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Scenario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71500" y="564684"/>
            <a:ext cx="12192000" cy="64976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6063" y="1331460"/>
            <a:ext cx="4011718" cy="5250893"/>
          </a:xfrm>
          <a:prstGeom prst="rect">
            <a:avLst/>
          </a:prstGeom>
        </p:spPr>
      </p:pic>
      <p:grpSp>
        <p:nvGrpSpPr>
          <p:cNvPr id="155" name="CheckBoxChecked"/>
          <p:cNvGrpSpPr/>
          <p:nvPr/>
        </p:nvGrpSpPr>
        <p:grpSpPr>
          <a:xfrm>
            <a:off x="7372806" y="4112527"/>
            <a:ext cx="249823" cy="230832"/>
            <a:chOff x="4317072" y="3312427"/>
            <a:chExt cx="249823" cy="230832"/>
          </a:xfrm>
        </p:grpSpPr>
        <p:grpSp>
          <p:nvGrpSpPr>
            <p:cNvPr id="156" name="Group 155"/>
            <p:cNvGrpSpPr/>
            <p:nvPr/>
          </p:nvGrpSpPr>
          <p:grpSpPr>
            <a:xfrm>
              <a:off x="4354465" y="3312427"/>
              <a:ext cx="212430" cy="230832"/>
              <a:chOff x="5179843" y="2087451"/>
              <a:chExt cx="199089" cy="216403"/>
            </a:xfrm>
          </p:grpSpPr>
          <p:sp>
            <p:nvSpPr>
              <p:cNvPr id="158" name="Content"/>
              <p:cNvSpPr txBox="1"/>
              <p:nvPr/>
            </p:nvSpPr>
            <p:spPr>
              <a:xfrm>
                <a:off x="5179843" y="2087451"/>
                <a:ext cx="199089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59" name="CheckBox"/>
              <p:cNvSpPr/>
              <p:nvPr/>
            </p:nvSpPr>
            <p:spPr>
              <a:xfrm>
                <a:off x="5179843" y="2150902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57" name="Check" descr="C:\Users\t-dantay\Documents\WPIcons\appbar.check.rest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72" y="3344359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0" name="CheckBoxChecked"/>
          <p:cNvGrpSpPr/>
          <p:nvPr/>
        </p:nvGrpSpPr>
        <p:grpSpPr>
          <a:xfrm>
            <a:off x="7372806" y="1889445"/>
            <a:ext cx="249823" cy="230832"/>
            <a:chOff x="4317072" y="3312427"/>
            <a:chExt cx="249823" cy="230832"/>
          </a:xfrm>
        </p:grpSpPr>
        <p:grpSp>
          <p:nvGrpSpPr>
            <p:cNvPr id="161" name="Group 160"/>
            <p:cNvGrpSpPr/>
            <p:nvPr/>
          </p:nvGrpSpPr>
          <p:grpSpPr>
            <a:xfrm>
              <a:off x="4354465" y="3312427"/>
              <a:ext cx="212430" cy="230832"/>
              <a:chOff x="5179843" y="2087451"/>
              <a:chExt cx="199089" cy="216403"/>
            </a:xfrm>
          </p:grpSpPr>
          <p:sp>
            <p:nvSpPr>
              <p:cNvPr id="163" name="Content"/>
              <p:cNvSpPr txBox="1"/>
              <p:nvPr/>
            </p:nvSpPr>
            <p:spPr>
              <a:xfrm>
                <a:off x="5179843" y="2087451"/>
                <a:ext cx="199089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64" name="CheckBox"/>
              <p:cNvSpPr/>
              <p:nvPr/>
            </p:nvSpPr>
            <p:spPr>
              <a:xfrm>
                <a:off x="5179843" y="2150902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62" name="Check" descr="C:\Users\t-dantay\Documents\WPIcons\appbar.check.rest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72" y="3344359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5" name="CheckBoxChecked"/>
          <p:cNvGrpSpPr/>
          <p:nvPr/>
        </p:nvGrpSpPr>
        <p:grpSpPr>
          <a:xfrm>
            <a:off x="7372806" y="2044675"/>
            <a:ext cx="249823" cy="230832"/>
            <a:chOff x="4317072" y="3312427"/>
            <a:chExt cx="249823" cy="230832"/>
          </a:xfrm>
        </p:grpSpPr>
        <p:grpSp>
          <p:nvGrpSpPr>
            <p:cNvPr id="166" name="Group 165"/>
            <p:cNvGrpSpPr/>
            <p:nvPr/>
          </p:nvGrpSpPr>
          <p:grpSpPr>
            <a:xfrm>
              <a:off x="4354465" y="3312427"/>
              <a:ext cx="212430" cy="230832"/>
              <a:chOff x="5179843" y="2087451"/>
              <a:chExt cx="199089" cy="216403"/>
            </a:xfrm>
          </p:grpSpPr>
          <p:sp>
            <p:nvSpPr>
              <p:cNvPr id="168" name="Content"/>
              <p:cNvSpPr txBox="1"/>
              <p:nvPr/>
            </p:nvSpPr>
            <p:spPr>
              <a:xfrm>
                <a:off x="5179843" y="2087451"/>
                <a:ext cx="199089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69" name="CheckBox"/>
              <p:cNvSpPr/>
              <p:nvPr/>
            </p:nvSpPr>
            <p:spPr>
              <a:xfrm>
                <a:off x="5179843" y="2150902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67" name="Check" descr="C:\Users\t-dantay\Documents\WPIcons\appbar.check.rest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72" y="3344359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70" name="CheckBoxChecked"/>
          <p:cNvGrpSpPr/>
          <p:nvPr/>
        </p:nvGrpSpPr>
        <p:grpSpPr>
          <a:xfrm>
            <a:off x="7372806" y="2524746"/>
            <a:ext cx="249823" cy="230832"/>
            <a:chOff x="4317072" y="3312427"/>
            <a:chExt cx="249823" cy="230832"/>
          </a:xfrm>
        </p:grpSpPr>
        <p:grpSp>
          <p:nvGrpSpPr>
            <p:cNvPr id="171" name="Group 170"/>
            <p:cNvGrpSpPr/>
            <p:nvPr/>
          </p:nvGrpSpPr>
          <p:grpSpPr>
            <a:xfrm>
              <a:off x="4354465" y="3312427"/>
              <a:ext cx="212430" cy="230832"/>
              <a:chOff x="5179843" y="2087451"/>
              <a:chExt cx="199089" cy="216403"/>
            </a:xfrm>
          </p:grpSpPr>
          <p:sp>
            <p:nvSpPr>
              <p:cNvPr id="173" name="Content"/>
              <p:cNvSpPr txBox="1"/>
              <p:nvPr/>
            </p:nvSpPr>
            <p:spPr>
              <a:xfrm>
                <a:off x="5179843" y="2087451"/>
                <a:ext cx="199089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74" name="CheckBox"/>
              <p:cNvSpPr/>
              <p:nvPr/>
            </p:nvSpPr>
            <p:spPr>
              <a:xfrm>
                <a:off x="5179843" y="2150902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72" name="Check" descr="C:\Users\t-dantay\Documents\WPIcons\appbar.check.rest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72" y="3344359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75" name="CheckBoxChecked"/>
          <p:cNvGrpSpPr/>
          <p:nvPr/>
        </p:nvGrpSpPr>
        <p:grpSpPr>
          <a:xfrm>
            <a:off x="7372628" y="3164172"/>
            <a:ext cx="249823" cy="230832"/>
            <a:chOff x="4317072" y="3312427"/>
            <a:chExt cx="249823" cy="230832"/>
          </a:xfrm>
        </p:grpSpPr>
        <p:grpSp>
          <p:nvGrpSpPr>
            <p:cNvPr id="176" name="Group 175"/>
            <p:cNvGrpSpPr/>
            <p:nvPr/>
          </p:nvGrpSpPr>
          <p:grpSpPr>
            <a:xfrm>
              <a:off x="4354465" y="3312427"/>
              <a:ext cx="212430" cy="230832"/>
              <a:chOff x="5179843" y="2087451"/>
              <a:chExt cx="199089" cy="216403"/>
            </a:xfrm>
          </p:grpSpPr>
          <p:sp>
            <p:nvSpPr>
              <p:cNvPr id="178" name="Content"/>
              <p:cNvSpPr txBox="1"/>
              <p:nvPr/>
            </p:nvSpPr>
            <p:spPr>
              <a:xfrm>
                <a:off x="5179843" y="2087451"/>
                <a:ext cx="199089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79" name="CheckBox"/>
              <p:cNvSpPr/>
              <p:nvPr/>
            </p:nvSpPr>
            <p:spPr>
              <a:xfrm>
                <a:off x="5179843" y="2150902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77" name="Check" descr="C:\Users\t-dantay\Documents\WPIcons\appbar.check.rest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72" y="3344359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83" name="CheckBoxUnchecked"/>
          <p:cNvGrpSpPr/>
          <p:nvPr/>
        </p:nvGrpSpPr>
        <p:grpSpPr>
          <a:xfrm>
            <a:off x="7407387" y="2201038"/>
            <a:ext cx="212435" cy="230832"/>
            <a:chOff x="5179843" y="2087449"/>
            <a:chExt cx="199094" cy="216403"/>
          </a:xfrm>
        </p:grpSpPr>
        <p:sp>
          <p:nvSpPr>
            <p:cNvPr id="184" name="Content"/>
            <p:cNvSpPr txBox="1"/>
            <p:nvPr/>
          </p:nvSpPr>
          <p:spPr>
            <a:xfrm>
              <a:off x="5179848" y="2087449"/>
              <a:ext cx="199089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endPara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85" name="CheckBox"/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86" name="CheckBox"/>
          <p:cNvSpPr/>
          <p:nvPr/>
        </p:nvSpPr>
        <p:spPr>
          <a:xfrm>
            <a:off x="7407387" y="2420251"/>
            <a:ext cx="106714" cy="104141"/>
          </a:xfrm>
          <a:prstGeom prst="rect">
            <a:avLst/>
          </a:prstGeom>
          <a:solidFill>
            <a:srgbClr val="FFFFFF"/>
          </a:solidFill>
          <a:ln w="3175">
            <a:solidFill>
              <a:srgbClr val="FFFFFF">
                <a:lumMod val="65000"/>
              </a:srgbClr>
            </a:solidFill>
          </a:ln>
          <a:effectLst>
            <a:innerShdw blurRad="63500">
              <a:prstClr val="black">
                <a:alpha val="17000"/>
              </a:prstClr>
            </a:inn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7" name="CheckBox"/>
          <p:cNvSpPr/>
          <p:nvPr/>
        </p:nvSpPr>
        <p:spPr>
          <a:xfrm>
            <a:off x="7411971" y="2760225"/>
            <a:ext cx="106714" cy="104141"/>
          </a:xfrm>
          <a:prstGeom prst="rect">
            <a:avLst/>
          </a:prstGeom>
          <a:solidFill>
            <a:srgbClr val="FFFFFF"/>
          </a:solidFill>
          <a:ln w="3175">
            <a:solidFill>
              <a:srgbClr val="FFFFFF">
                <a:lumMod val="65000"/>
              </a:srgbClr>
            </a:solidFill>
          </a:ln>
          <a:effectLst>
            <a:innerShdw blurRad="63500">
              <a:prstClr val="black">
                <a:alpha val="17000"/>
              </a:prstClr>
            </a:inn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8" name="CheckBox"/>
          <p:cNvSpPr/>
          <p:nvPr/>
        </p:nvSpPr>
        <p:spPr>
          <a:xfrm>
            <a:off x="7410056" y="2906061"/>
            <a:ext cx="106714" cy="104141"/>
          </a:xfrm>
          <a:prstGeom prst="rect">
            <a:avLst/>
          </a:prstGeom>
          <a:solidFill>
            <a:srgbClr val="FFFFFF"/>
          </a:solidFill>
          <a:ln w="3175">
            <a:solidFill>
              <a:srgbClr val="FFFFFF">
                <a:lumMod val="65000"/>
              </a:srgbClr>
            </a:solidFill>
          </a:ln>
          <a:effectLst>
            <a:innerShdw blurRad="63500">
              <a:prstClr val="black">
                <a:alpha val="17000"/>
              </a:prstClr>
            </a:inn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9" name="CheckBox"/>
          <p:cNvSpPr/>
          <p:nvPr/>
        </p:nvSpPr>
        <p:spPr>
          <a:xfrm>
            <a:off x="7409158" y="3064345"/>
            <a:ext cx="106714" cy="104141"/>
          </a:xfrm>
          <a:prstGeom prst="rect">
            <a:avLst/>
          </a:prstGeom>
          <a:solidFill>
            <a:srgbClr val="FFFFFF"/>
          </a:solidFill>
          <a:ln w="3175">
            <a:solidFill>
              <a:srgbClr val="FFFFFF">
                <a:lumMod val="65000"/>
              </a:srgbClr>
            </a:solidFill>
          </a:ln>
          <a:effectLst>
            <a:innerShdw blurRad="63500">
              <a:prstClr val="black">
                <a:alpha val="17000"/>
              </a:prstClr>
            </a:inn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0" name="CheckBox"/>
          <p:cNvSpPr/>
          <p:nvPr/>
        </p:nvSpPr>
        <p:spPr>
          <a:xfrm>
            <a:off x="7407387" y="3402193"/>
            <a:ext cx="106714" cy="104141"/>
          </a:xfrm>
          <a:prstGeom prst="rect">
            <a:avLst/>
          </a:prstGeom>
          <a:solidFill>
            <a:srgbClr val="FFFFFF"/>
          </a:solidFill>
          <a:ln w="3175">
            <a:solidFill>
              <a:srgbClr val="FFFFFF">
                <a:lumMod val="65000"/>
              </a:srgbClr>
            </a:solidFill>
          </a:ln>
          <a:effectLst>
            <a:innerShdw blurRad="63500">
              <a:prstClr val="black">
                <a:alpha val="17000"/>
              </a:prstClr>
            </a:inn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1" name="CheckBox"/>
          <p:cNvSpPr/>
          <p:nvPr/>
        </p:nvSpPr>
        <p:spPr>
          <a:xfrm>
            <a:off x="7406893" y="3556743"/>
            <a:ext cx="106714" cy="104141"/>
          </a:xfrm>
          <a:prstGeom prst="rect">
            <a:avLst/>
          </a:prstGeom>
          <a:solidFill>
            <a:srgbClr val="FFFFFF"/>
          </a:solidFill>
          <a:ln w="3175">
            <a:solidFill>
              <a:srgbClr val="FFFFFF">
                <a:lumMod val="65000"/>
              </a:srgbClr>
            </a:solidFill>
          </a:ln>
          <a:effectLst>
            <a:innerShdw blurRad="63500">
              <a:prstClr val="black">
                <a:alpha val="17000"/>
              </a:prstClr>
            </a:inn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2" name="CheckBox"/>
          <p:cNvSpPr/>
          <p:nvPr/>
        </p:nvSpPr>
        <p:spPr>
          <a:xfrm>
            <a:off x="7406893" y="3706678"/>
            <a:ext cx="106714" cy="104141"/>
          </a:xfrm>
          <a:prstGeom prst="rect">
            <a:avLst/>
          </a:prstGeom>
          <a:solidFill>
            <a:srgbClr val="FFFFFF"/>
          </a:solidFill>
          <a:ln w="3175">
            <a:solidFill>
              <a:srgbClr val="FFFFFF">
                <a:lumMod val="65000"/>
              </a:srgbClr>
            </a:solidFill>
          </a:ln>
          <a:effectLst>
            <a:innerShdw blurRad="63500">
              <a:prstClr val="black">
                <a:alpha val="17000"/>
              </a:prstClr>
            </a:inn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3" name="CheckBox"/>
          <p:cNvSpPr/>
          <p:nvPr/>
        </p:nvSpPr>
        <p:spPr>
          <a:xfrm>
            <a:off x="7406893" y="3873636"/>
            <a:ext cx="106714" cy="104141"/>
          </a:xfrm>
          <a:prstGeom prst="rect">
            <a:avLst/>
          </a:prstGeom>
          <a:solidFill>
            <a:srgbClr val="FFFFFF"/>
          </a:solidFill>
          <a:ln w="3175">
            <a:solidFill>
              <a:srgbClr val="FFFFFF">
                <a:lumMod val="65000"/>
              </a:srgbClr>
            </a:solidFill>
          </a:ln>
          <a:effectLst>
            <a:innerShdw blurRad="63500">
              <a:prstClr val="black">
                <a:alpha val="17000"/>
              </a:prstClr>
            </a:inn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4" name="CheckBox"/>
          <p:cNvSpPr/>
          <p:nvPr/>
        </p:nvSpPr>
        <p:spPr>
          <a:xfrm>
            <a:off x="7406893" y="4025014"/>
            <a:ext cx="106714" cy="104141"/>
          </a:xfrm>
          <a:prstGeom prst="rect">
            <a:avLst/>
          </a:prstGeom>
          <a:solidFill>
            <a:srgbClr val="FFFFFF"/>
          </a:solidFill>
          <a:ln w="3175">
            <a:solidFill>
              <a:srgbClr val="FFFFFF">
                <a:lumMod val="65000"/>
              </a:srgbClr>
            </a:solidFill>
          </a:ln>
          <a:effectLst>
            <a:innerShdw blurRad="63500">
              <a:prstClr val="black">
                <a:alpha val="17000"/>
              </a:prstClr>
            </a:inn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6" name="Rectangular Callout 195"/>
          <p:cNvSpPr/>
          <p:nvPr/>
        </p:nvSpPr>
        <p:spPr>
          <a:xfrm>
            <a:off x="3244119" y="2244363"/>
            <a:ext cx="2859579" cy="1733414"/>
          </a:xfrm>
          <a:prstGeom prst="wedgeRectCallout">
            <a:avLst>
              <a:gd name="adj1" fmla="val 104311"/>
              <a:gd name="adj2" fmla="val 22278"/>
            </a:avLst>
          </a:prstGeom>
          <a:solidFill>
            <a:schemeClr val="tx1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bg1"/>
                </a:solidFill>
              </a:rPr>
              <a:t>If user has chosen single file, we show public entry points only for that file, similarly for project show all entry points available in project</a:t>
            </a:r>
          </a:p>
        </p:txBody>
      </p:sp>
      <p:sp>
        <p:nvSpPr>
          <p:cNvPr id="198" name="Content"/>
          <p:cNvSpPr/>
          <p:nvPr/>
        </p:nvSpPr>
        <p:spPr>
          <a:xfrm>
            <a:off x="5816209" y="4878330"/>
            <a:ext cx="3059708" cy="912792"/>
          </a:xfrm>
          <a:prstGeom prst="rect">
            <a:avLst/>
          </a:prstGeom>
          <a:gradFill>
            <a:gsLst>
              <a:gs pos="100000">
                <a:srgbClr val="FFFF89"/>
              </a:gs>
              <a:gs pos="0">
                <a:srgbClr val="FFFF99"/>
              </a:gs>
            </a:gsLst>
            <a:lin ang="5400000" scaled="0"/>
          </a:gradFill>
          <a:ln w="3175">
            <a:solidFill>
              <a:srgbClr val="FFFFFF">
                <a:lumMod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1440" tIns="137160" rIns="91440" bIns="45720" rtlCol="0" anchor="t" anchorCtr="0">
            <a:normAutofit/>
          </a:bodyPr>
          <a:lstStyle/>
          <a:p>
            <a:r>
              <a:rPr lang="en-US" sz="1200" dirty="0" smtClean="0">
                <a:solidFill>
                  <a:sysClr val="windowText" lastClr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Should we allow user to do this solution wide or only per project basis (to avoid creating huge trace points accidently) ??</a:t>
            </a:r>
            <a:endParaRPr lang="en-US" sz="1200" dirty="0">
              <a:solidFill>
                <a:sysClr val="windowText" lastClr="00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0" name="Content"/>
          <p:cNvSpPr/>
          <p:nvPr>
            <p:custDataLst>
              <p:custData r:id="rId1"/>
            </p:custDataLst>
          </p:nvPr>
        </p:nvSpPr>
        <p:spPr>
          <a:xfrm>
            <a:off x="10091972" y="6115050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Generate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4678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Scenario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0361"/>
            <a:ext cx="12192000" cy="6497639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7563" y="1127137"/>
            <a:ext cx="4011718" cy="5250893"/>
          </a:xfrm>
          <a:prstGeom prst="rect">
            <a:avLst/>
          </a:prstGeom>
        </p:spPr>
      </p:pic>
      <p:grpSp>
        <p:nvGrpSpPr>
          <p:cNvPr id="57" name="CheckBoxChecked"/>
          <p:cNvGrpSpPr/>
          <p:nvPr/>
        </p:nvGrpSpPr>
        <p:grpSpPr>
          <a:xfrm>
            <a:off x="7944306" y="3908204"/>
            <a:ext cx="249823" cy="230832"/>
            <a:chOff x="4317072" y="3312427"/>
            <a:chExt cx="249823" cy="230832"/>
          </a:xfrm>
        </p:grpSpPr>
        <p:grpSp>
          <p:nvGrpSpPr>
            <p:cNvPr id="58" name="Group 57"/>
            <p:cNvGrpSpPr/>
            <p:nvPr/>
          </p:nvGrpSpPr>
          <p:grpSpPr>
            <a:xfrm>
              <a:off x="4354465" y="3312427"/>
              <a:ext cx="212430" cy="230832"/>
              <a:chOff x="5179843" y="2087451"/>
              <a:chExt cx="199089" cy="216403"/>
            </a:xfrm>
          </p:grpSpPr>
          <p:sp>
            <p:nvSpPr>
              <p:cNvPr id="60" name="Content"/>
              <p:cNvSpPr txBox="1"/>
              <p:nvPr/>
            </p:nvSpPr>
            <p:spPr>
              <a:xfrm>
                <a:off x="5179843" y="2087451"/>
                <a:ext cx="199089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61" name="CheckBox"/>
              <p:cNvSpPr/>
              <p:nvPr/>
            </p:nvSpPr>
            <p:spPr>
              <a:xfrm>
                <a:off x="5179843" y="2150902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59" name="Check" descr="C:\Users\t-dantay\Documents\WPIcons\appbar.check.rest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72" y="3344359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2" name="CheckBoxChecked"/>
          <p:cNvGrpSpPr/>
          <p:nvPr/>
        </p:nvGrpSpPr>
        <p:grpSpPr>
          <a:xfrm>
            <a:off x="7944306" y="1685122"/>
            <a:ext cx="249823" cy="230832"/>
            <a:chOff x="4317072" y="3312427"/>
            <a:chExt cx="249823" cy="230832"/>
          </a:xfrm>
        </p:grpSpPr>
        <p:grpSp>
          <p:nvGrpSpPr>
            <p:cNvPr id="63" name="Group 62"/>
            <p:cNvGrpSpPr/>
            <p:nvPr/>
          </p:nvGrpSpPr>
          <p:grpSpPr>
            <a:xfrm>
              <a:off x="4354465" y="3312427"/>
              <a:ext cx="212430" cy="230832"/>
              <a:chOff x="5179843" y="2087451"/>
              <a:chExt cx="199089" cy="216403"/>
            </a:xfrm>
          </p:grpSpPr>
          <p:sp>
            <p:nvSpPr>
              <p:cNvPr id="65" name="Content"/>
              <p:cNvSpPr txBox="1"/>
              <p:nvPr/>
            </p:nvSpPr>
            <p:spPr>
              <a:xfrm>
                <a:off x="5179843" y="2087451"/>
                <a:ext cx="199089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66" name="CheckBox"/>
              <p:cNvSpPr/>
              <p:nvPr/>
            </p:nvSpPr>
            <p:spPr>
              <a:xfrm>
                <a:off x="5179843" y="2150902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64" name="Check" descr="C:\Users\t-dantay\Documents\WPIcons\appbar.check.rest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72" y="3344359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7" name="CheckBoxChecked"/>
          <p:cNvGrpSpPr/>
          <p:nvPr/>
        </p:nvGrpSpPr>
        <p:grpSpPr>
          <a:xfrm>
            <a:off x="7944306" y="1840352"/>
            <a:ext cx="249823" cy="230832"/>
            <a:chOff x="4317072" y="3312427"/>
            <a:chExt cx="249823" cy="230832"/>
          </a:xfrm>
        </p:grpSpPr>
        <p:grpSp>
          <p:nvGrpSpPr>
            <p:cNvPr id="68" name="Group 67"/>
            <p:cNvGrpSpPr/>
            <p:nvPr/>
          </p:nvGrpSpPr>
          <p:grpSpPr>
            <a:xfrm>
              <a:off x="4354465" y="3312427"/>
              <a:ext cx="212430" cy="230832"/>
              <a:chOff x="5179843" y="2087451"/>
              <a:chExt cx="199089" cy="216403"/>
            </a:xfrm>
          </p:grpSpPr>
          <p:sp>
            <p:nvSpPr>
              <p:cNvPr id="70" name="Content"/>
              <p:cNvSpPr txBox="1"/>
              <p:nvPr/>
            </p:nvSpPr>
            <p:spPr>
              <a:xfrm>
                <a:off x="5179843" y="2087451"/>
                <a:ext cx="199089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71" name="CheckBox"/>
              <p:cNvSpPr/>
              <p:nvPr/>
            </p:nvSpPr>
            <p:spPr>
              <a:xfrm>
                <a:off x="5179843" y="2150902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69" name="Check" descr="C:\Users\t-dantay\Documents\WPIcons\appbar.check.rest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72" y="3344359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2" name="CheckBoxChecked"/>
          <p:cNvGrpSpPr/>
          <p:nvPr/>
        </p:nvGrpSpPr>
        <p:grpSpPr>
          <a:xfrm>
            <a:off x="7944306" y="2320423"/>
            <a:ext cx="249823" cy="230832"/>
            <a:chOff x="4317072" y="3312427"/>
            <a:chExt cx="249823" cy="230832"/>
          </a:xfrm>
        </p:grpSpPr>
        <p:grpSp>
          <p:nvGrpSpPr>
            <p:cNvPr id="73" name="Group 72"/>
            <p:cNvGrpSpPr/>
            <p:nvPr/>
          </p:nvGrpSpPr>
          <p:grpSpPr>
            <a:xfrm>
              <a:off x="4354465" y="3312427"/>
              <a:ext cx="212430" cy="230832"/>
              <a:chOff x="5179843" y="2087451"/>
              <a:chExt cx="199089" cy="216403"/>
            </a:xfrm>
          </p:grpSpPr>
          <p:sp>
            <p:nvSpPr>
              <p:cNvPr id="75" name="Content"/>
              <p:cNvSpPr txBox="1"/>
              <p:nvPr/>
            </p:nvSpPr>
            <p:spPr>
              <a:xfrm>
                <a:off x="5179843" y="2087451"/>
                <a:ext cx="199089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76" name="CheckBox"/>
              <p:cNvSpPr/>
              <p:nvPr/>
            </p:nvSpPr>
            <p:spPr>
              <a:xfrm>
                <a:off x="5179843" y="2150902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74" name="Check" descr="C:\Users\t-dantay\Documents\WPIcons\appbar.check.rest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72" y="3344359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7" name="CheckBoxChecked"/>
          <p:cNvGrpSpPr/>
          <p:nvPr/>
        </p:nvGrpSpPr>
        <p:grpSpPr>
          <a:xfrm>
            <a:off x="7944128" y="2959849"/>
            <a:ext cx="249823" cy="230832"/>
            <a:chOff x="4317072" y="3312427"/>
            <a:chExt cx="249823" cy="230832"/>
          </a:xfrm>
        </p:grpSpPr>
        <p:grpSp>
          <p:nvGrpSpPr>
            <p:cNvPr id="78" name="Group 77"/>
            <p:cNvGrpSpPr/>
            <p:nvPr/>
          </p:nvGrpSpPr>
          <p:grpSpPr>
            <a:xfrm>
              <a:off x="4354465" y="3312427"/>
              <a:ext cx="212430" cy="230832"/>
              <a:chOff x="5179843" y="2087451"/>
              <a:chExt cx="199089" cy="216403"/>
            </a:xfrm>
          </p:grpSpPr>
          <p:sp>
            <p:nvSpPr>
              <p:cNvPr id="80" name="Content"/>
              <p:cNvSpPr txBox="1"/>
              <p:nvPr/>
            </p:nvSpPr>
            <p:spPr>
              <a:xfrm>
                <a:off x="5179843" y="2087451"/>
                <a:ext cx="199089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81" name="CheckBox"/>
              <p:cNvSpPr/>
              <p:nvPr/>
            </p:nvSpPr>
            <p:spPr>
              <a:xfrm>
                <a:off x="5179843" y="2150902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79" name="Check" descr="C:\Users\t-dantay\Documents\WPIcons\appbar.check.rest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72" y="3344359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2" name="CheckBoxUnchecked"/>
          <p:cNvGrpSpPr/>
          <p:nvPr/>
        </p:nvGrpSpPr>
        <p:grpSpPr>
          <a:xfrm>
            <a:off x="7978887" y="1996715"/>
            <a:ext cx="212435" cy="230832"/>
            <a:chOff x="5179843" y="2087449"/>
            <a:chExt cx="199094" cy="216403"/>
          </a:xfrm>
        </p:grpSpPr>
        <p:sp>
          <p:nvSpPr>
            <p:cNvPr id="83" name="Content"/>
            <p:cNvSpPr txBox="1"/>
            <p:nvPr/>
          </p:nvSpPr>
          <p:spPr>
            <a:xfrm>
              <a:off x="5179848" y="2087449"/>
              <a:ext cx="199089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endPara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4" name="CheckBox"/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5" name="CheckBox"/>
          <p:cNvSpPr/>
          <p:nvPr/>
        </p:nvSpPr>
        <p:spPr>
          <a:xfrm>
            <a:off x="7978887" y="2215928"/>
            <a:ext cx="106714" cy="104141"/>
          </a:xfrm>
          <a:prstGeom prst="rect">
            <a:avLst/>
          </a:prstGeom>
          <a:solidFill>
            <a:srgbClr val="FFFFFF"/>
          </a:solidFill>
          <a:ln w="3175">
            <a:solidFill>
              <a:srgbClr val="FFFFFF">
                <a:lumMod val="65000"/>
              </a:srgbClr>
            </a:solidFill>
          </a:ln>
          <a:effectLst>
            <a:innerShdw blurRad="63500">
              <a:prstClr val="black">
                <a:alpha val="17000"/>
              </a:prstClr>
            </a:inn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CheckBox"/>
          <p:cNvSpPr/>
          <p:nvPr/>
        </p:nvSpPr>
        <p:spPr>
          <a:xfrm>
            <a:off x="7983471" y="2555902"/>
            <a:ext cx="106714" cy="104141"/>
          </a:xfrm>
          <a:prstGeom prst="rect">
            <a:avLst/>
          </a:prstGeom>
          <a:solidFill>
            <a:srgbClr val="FFFFFF"/>
          </a:solidFill>
          <a:ln w="3175">
            <a:solidFill>
              <a:srgbClr val="FFFFFF">
                <a:lumMod val="65000"/>
              </a:srgbClr>
            </a:solidFill>
          </a:ln>
          <a:effectLst>
            <a:innerShdw blurRad="63500">
              <a:prstClr val="black">
                <a:alpha val="17000"/>
              </a:prstClr>
            </a:inn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CheckBox"/>
          <p:cNvSpPr/>
          <p:nvPr/>
        </p:nvSpPr>
        <p:spPr>
          <a:xfrm>
            <a:off x="7981556" y="2701738"/>
            <a:ext cx="106714" cy="104141"/>
          </a:xfrm>
          <a:prstGeom prst="rect">
            <a:avLst/>
          </a:prstGeom>
          <a:solidFill>
            <a:srgbClr val="FFFFFF"/>
          </a:solidFill>
          <a:ln w="3175">
            <a:solidFill>
              <a:srgbClr val="FFFFFF">
                <a:lumMod val="65000"/>
              </a:srgbClr>
            </a:solidFill>
          </a:ln>
          <a:effectLst>
            <a:innerShdw blurRad="63500">
              <a:prstClr val="black">
                <a:alpha val="17000"/>
              </a:prstClr>
            </a:inn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8" name="CheckBox"/>
          <p:cNvSpPr/>
          <p:nvPr/>
        </p:nvSpPr>
        <p:spPr>
          <a:xfrm>
            <a:off x="7980658" y="2860022"/>
            <a:ext cx="106714" cy="104141"/>
          </a:xfrm>
          <a:prstGeom prst="rect">
            <a:avLst/>
          </a:prstGeom>
          <a:solidFill>
            <a:srgbClr val="FFFFFF"/>
          </a:solidFill>
          <a:ln w="3175">
            <a:solidFill>
              <a:srgbClr val="FFFFFF">
                <a:lumMod val="65000"/>
              </a:srgbClr>
            </a:solidFill>
          </a:ln>
          <a:effectLst>
            <a:innerShdw blurRad="63500">
              <a:prstClr val="black">
                <a:alpha val="17000"/>
              </a:prstClr>
            </a:inn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CheckBox"/>
          <p:cNvSpPr/>
          <p:nvPr/>
        </p:nvSpPr>
        <p:spPr>
          <a:xfrm>
            <a:off x="7978887" y="3197870"/>
            <a:ext cx="106714" cy="104141"/>
          </a:xfrm>
          <a:prstGeom prst="rect">
            <a:avLst/>
          </a:prstGeom>
          <a:solidFill>
            <a:srgbClr val="FFFFFF"/>
          </a:solidFill>
          <a:ln w="3175">
            <a:solidFill>
              <a:srgbClr val="FFFFFF">
                <a:lumMod val="65000"/>
              </a:srgbClr>
            </a:solidFill>
          </a:ln>
          <a:effectLst>
            <a:innerShdw blurRad="63500">
              <a:prstClr val="black">
                <a:alpha val="17000"/>
              </a:prstClr>
            </a:inn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CheckBox"/>
          <p:cNvSpPr/>
          <p:nvPr/>
        </p:nvSpPr>
        <p:spPr>
          <a:xfrm>
            <a:off x="7978393" y="3352420"/>
            <a:ext cx="106714" cy="104141"/>
          </a:xfrm>
          <a:prstGeom prst="rect">
            <a:avLst/>
          </a:prstGeom>
          <a:solidFill>
            <a:srgbClr val="FFFFFF"/>
          </a:solidFill>
          <a:ln w="3175">
            <a:solidFill>
              <a:srgbClr val="FFFFFF">
                <a:lumMod val="65000"/>
              </a:srgbClr>
            </a:solidFill>
          </a:ln>
          <a:effectLst>
            <a:innerShdw blurRad="63500">
              <a:prstClr val="black">
                <a:alpha val="17000"/>
              </a:prstClr>
            </a:inn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CheckBox"/>
          <p:cNvSpPr/>
          <p:nvPr/>
        </p:nvSpPr>
        <p:spPr>
          <a:xfrm>
            <a:off x="7978393" y="3502355"/>
            <a:ext cx="106714" cy="104141"/>
          </a:xfrm>
          <a:prstGeom prst="rect">
            <a:avLst/>
          </a:prstGeom>
          <a:solidFill>
            <a:srgbClr val="FFFFFF"/>
          </a:solidFill>
          <a:ln w="3175">
            <a:solidFill>
              <a:srgbClr val="FFFFFF">
                <a:lumMod val="65000"/>
              </a:srgbClr>
            </a:solidFill>
          </a:ln>
          <a:effectLst>
            <a:innerShdw blurRad="63500">
              <a:prstClr val="black">
                <a:alpha val="17000"/>
              </a:prstClr>
            </a:inn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CheckBox"/>
          <p:cNvSpPr/>
          <p:nvPr/>
        </p:nvSpPr>
        <p:spPr>
          <a:xfrm>
            <a:off x="7978393" y="3669313"/>
            <a:ext cx="106714" cy="104141"/>
          </a:xfrm>
          <a:prstGeom prst="rect">
            <a:avLst/>
          </a:prstGeom>
          <a:solidFill>
            <a:srgbClr val="FFFFFF"/>
          </a:solidFill>
          <a:ln w="3175">
            <a:solidFill>
              <a:srgbClr val="FFFFFF">
                <a:lumMod val="65000"/>
              </a:srgbClr>
            </a:solidFill>
          </a:ln>
          <a:effectLst>
            <a:innerShdw blurRad="63500">
              <a:prstClr val="black">
                <a:alpha val="17000"/>
              </a:prstClr>
            </a:inn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CheckBox"/>
          <p:cNvSpPr/>
          <p:nvPr/>
        </p:nvSpPr>
        <p:spPr>
          <a:xfrm>
            <a:off x="7978393" y="3820691"/>
            <a:ext cx="106714" cy="104141"/>
          </a:xfrm>
          <a:prstGeom prst="rect">
            <a:avLst/>
          </a:prstGeom>
          <a:solidFill>
            <a:srgbClr val="FFFFFF"/>
          </a:solidFill>
          <a:ln w="3175">
            <a:solidFill>
              <a:srgbClr val="FFFFFF">
                <a:lumMod val="65000"/>
              </a:srgbClr>
            </a:solidFill>
          </a:ln>
          <a:effectLst>
            <a:innerShdw blurRad="63500">
              <a:prstClr val="black">
                <a:alpha val="17000"/>
              </a:prstClr>
            </a:inn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" name="Rectangular Callout 93"/>
          <p:cNvSpPr/>
          <p:nvPr/>
        </p:nvSpPr>
        <p:spPr>
          <a:xfrm>
            <a:off x="5701569" y="4440388"/>
            <a:ext cx="2859579" cy="1733414"/>
          </a:xfrm>
          <a:prstGeom prst="wedgeRectCallout">
            <a:avLst>
              <a:gd name="adj1" fmla="val 126295"/>
              <a:gd name="adj2" fmla="val 42060"/>
            </a:avLst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bg1"/>
                </a:solidFill>
              </a:rPr>
              <a:t>Should we have a button here to click a generate the </a:t>
            </a:r>
            <a:r>
              <a:rPr lang="en-US" dirty="0" err="1" smtClean="0">
                <a:solidFill>
                  <a:schemeClr val="bg1"/>
                </a:solidFill>
              </a:rPr>
              <a:t>tracepoints</a:t>
            </a:r>
            <a:r>
              <a:rPr lang="en-US" dirty="0" smtClean="0">
                <a:solidFill>
                  <a:schemeClr val="bg1"/>
                </a:solidFill>
              </a:rPr>
              <a:t>? Or can we avoid clicking a button?</a:t>
            </a:r>
          </a:p>
        </p:txBody>
      </p:sp>
      <p:sp>
        <p:nvSpPr>
          <p:cNvPr id="96" name="Content"/>
          <p:cNvSpPr/>
          <p:nvPr>
            <p:custDataLst>
              <p:custData r:id="rId1"/>
            </p:custDataLst>
          </p:nvPr>
        </p:nvSpPr>
        <p:spPr>
          <a:xfrm>
            <a:off x="10663472" y="5910727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Generate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3460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6400"/>
            <a:ext cx="11786104" cy="6451600"/>
          </a:xfrm>
        </p:spPr>
      </p:pic>
      <p:sp>
        <p:nvSpPr>
          <p:cNvPr id="7" name="Content"/>
          <p:cNvSpPr/>
          <p:nvPr/>
        </p:nvSpPr>
        <p:spPr>
          <a:xfrm>
            <a:off x="5458168" y="1881223"/>
            <a:ext cx="4353923" cy="2233577"/>
          </a:xfrm>
          <a:prstGeom prst="wedgeRoundRectCallout">
            <a:avLst>
              <a:gd name="adj1" fmla="val -52878"/>
              <a:gd name="adj2" fmla="val 91540"/>
              <a:gd name="adj3" fmla="val 16667"/>
            </a:avLst>
          </a:prstGeom>
          <a:solidFill>
            <a:srgbClr val="000000">
              <a:alpha val="80000"/>
            </a:srgbClr>
          </a:solidFill>
          <a:ln w="1270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solidFill>
                  <a:srgbClr val="FFFFFF"/>
                </a:solidFill>
                <a:latin typeface="Segoe UI"/>
              </a:rPr>
              <a:t>Clicking Generate will add a trace point to 1</a:t>
            </a:r>
            <a:r>
              <a:rPr lang="en-US" sz="2000" kern="0" baseline="30000" dirty="0" smtClean="0">
                <a:solidFill>
                  <a:srgbClr val="FFFFFF"/>
                </a:solidFill>
                <a:latin typeface="Segoe UI"/>
              </a:rPr>
              <a:t>st</a:t>
            </a:r>
            <a:r>
              <a:rPr lang="en-US" sz="2000" kern="0" dirty="0" smtClean="0">
                <a:solidFill>
                  <a:srgbClr val="FFFFFF"/>
                </a:solidFill>
                <a:latin typeface="Segoe UI"/>
              </a:rPr>
              <a:t> line of the public entry points with a default expression – That expression needs to be finalized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890452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theme1.xml><?xml version="1.0" encoding="utf-8"?>
<a:theme xmlns:a="http://schemas.openxmlformats.org/drawingml/2006/main" name="1_Office Theme">
  <a:themeElements>
    <a:clrScheme name="VSO Purple">
      <a:dk1>
        <a:srgbClr val="3F3F3F"/>
      </a:dk1>
      <a:lt1>
        <a:sysClr val="window" lastClr="FFFFFF"/>
      </a:lt1>
      <a:dk2>
        <a:srgbClr val="68217A"/>
      </a:dk2>
      <a:lt2>
        <a:srgbClr val="D6D6D6"/>
      </a:lt2>
      <a:accent1>
        <a:srgbClr val="CC293D"/>
      </a:accent1>
      <a:accent2>
        <a:srgbClr val="F5881F"/>
      </a:accent2>
      <a:accent3>
        <a:srgbClr val="F4C800"/>
      </a:accent3>
      <a:accent4>
        <a:srgbClr val="8DC54B"/>
      </a:accent4>
      <a:accent5>
        <a:srgbClr val="007ACC"/>
      </a:accent5>
      <a:accent6>
        <a:srgbClr val="00188F"/>
      </a:accent6>
      <a:hlink>
        <a:srgbClr val="FFFFFF"/>
      </a:hlink>
      <a:folHlink>
        <a:srgbClr val="FFFFFF"/>
      </a:folHlink>
    </a:clrScheme>
    <a:fontScheme name="Segoe UI Light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99"/>
        </a:solidFill>
        <a:ln w="12700">
          <a:solidFill>
            <a:schemeClr val="accent6">
              <a:lumMod val="50000"/>
            </a:schemeClr>
          </a:solidFill>
        </a:ln>
      </a:spPr>
      <a:bodyPr rtlCol="0" anchor="t"/>
      <a:lstStyle>
        <a:defPPr>
          <a:defRPr sz="110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1400" dirty="0">
            <a:latin typeface="Segoe UI Light" panose="020B0502040204020203" pitchFamily="34" charset="0"/>
            <a:cs typeface="Segoe UI Light" panose="020B05020402040202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pec_Template.potx" id="{7BDA771A-D305-4626-8185-51742A940503}" vid="{B8E7DE59-04EF-4492-BB71-99C0A85DD2D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.xml"/></Relationships>
</file>

<file path=customXml/_rels/item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.xml"/></Relationships>
</file>

<file path=customXml/_rels/item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.xml"/></Relationships>
</file>

<file path=customXml/_rels/item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.xml"/></Relationships>
</file>

<file path=customXml/_rels/item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.xml"/></Relationships>
</file>

<file path=customXml/_rels/item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.xml"/></Relationships>
</file>

<file path=customXml/_rels/item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.xml"/></Relationships>
</file>

<file path=customXml/_rels/item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.xml"/></Relationships>
</file>

<file path=customXml/_rels/item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.xml"/></Relationships>
</file>

<file path=customXml/_rels/item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System.Storyboarding.Media.Image" Revision="1" Stencil="System.Storyboarding.Media" StencilVersion="0.1"/>
</Control>
</file>

<file path=customXml/item10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11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12.xml><?xml version="1.0" encoding="utf-8"?>
<Control xmlns="http://schemas.microsoft.com/VisualStudio/2011/storyboarding/control">
  <Id Name="VSOnlineShapes.ItemList" Revision="1" Stencil="VSOnlineShapes" StencilVersion="0.2"/>
</Control>
</file>

<file path=customXml/item13.xml><?xml version="1.0" encoding="utf-8"?>
<Control xmlns="http://schemas.microsoft.com/VisualStudio/2011/storyboarding/control">
  <Id Name="VSOnlineShapes.ItemList" Revision="1" Stencil="VSOnlineShapes" StencilVersion="0.2"/>
</Control>
</file>

<file path=customXml/item14.xml><?xml version="1.0" encoding="utf-8"?>
<Control xmlns="http://schemas.microsoft.com/VisualStudio/2011/storyboarding/control">
  <Id Name="80656de4-cd53-4a43-8452-622802dcd823" Revision="1" Stencil="System.MyShapes" StencilVersion="1.0"/>
</Control>
</file>

<file path=customXml/item15.xml><?xml version="1.0" encoding="utf-8"?>
<Control xmlns="http://schemas.microsoft.com/VisualStudio/2011/storyboarding/control">
  <Id Name="VSOnlineShapes.ItemList" Revision="1" Stencil="VSOnlineShapes" StencilVersion="0.2"/>
</Control>
</file>

<file path=customXml/item16.xml><?xml version="1.0" encoding="utf-8"?>
<Control xmlns="http://schemas.microsoft.com/VisualStudio/2011/storyboarding/control">
  <Id Name="VSOnlineShapes.ItemList" Revision="1" Stencil="VSOnlineShapes" StencilVersion="0.2"/>
</Control>
</file>

<file path=customXml/item17.xml><?xml version="1.0" encoding="utf-8"?>
<Control xmlns="http://schemas.microsoft.com/VisualStudio/2011/storyboarding/control">
  <Id Name="System.Storyboarding.Media.Image" Revision="1" Stencil="System.Storyboarding.Media" StencilVersion="0.1"/>
</Control>
</file>

<file path=customXml/item18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19.xml><?xml version="1.0" encoding="utf-8"?>
<Control xmlns="http://schemas.microsoft.com/VisualStudio/2011/storyboarding/control">
  <Id Name="System.Storyboarding.Media.Image" Revision="1" Stencil="System.Storyboarding.Media" StencilVersion="0.1"/>
</Control>
</file>

<file path=customXml/item2.xml><?xml version="1.0" encoding="utf-8"?>
<Control xmlns="http://schemas.microsoft.com/VisualStudio/2011/storyboarding/control">
  <Id Name="System.Storyboarding.Media.Image" Revision="1" Stencil="System.Storyboarding.Media" StencilVersion="0.1"/>
</Control>
</file>

<file path=customXml/item20.xml><?xml version="1.0" encoding="utf-8"?>
<Control xmlns="http://schemas.microsoft.com/VisualStudio/2011/storyboarding/control">
  <Id Name="VSOnlineShapes.ItemList" Revision="1" Stencil="VSOnlineShapes" StencilVersion="0.2"/>
</Control>
</file>

<file path=customXml/item21.xml><?xml version="1.0" encoding="utf-8"?>
<Control xmlns="http://schemas.microsoft.com/VisualStudio/2011/storyboarding/control">
  <Id Name="VSOnlineShapes.ItemList" Revision="1" Stencil="VSOnlineShapes" StencilVersion="0.2"/>
</Control>
</file>

<file path=customXml/item22.xml><?xml version="1.0" encoding="utf-8"?>
<Control xmlns="http://schemas.microsoft.com/VisualStudio/2011/storyboarding/control">
  <Id Name="VSOnlineShapes.ItemList" Revision="1" Stencil="VSOnlineShapes" StencilVersion="0.2"/>
</Control>
</file>

<file path=customXml/item23.xml><?xml version="1.0" encoding="utf-8"?>
<Control xmlns="http://schemas.microsoft.com/VisualStudio/2011/storyboarding/control">
  <Id Name="VSOnlineShapes.ItemList" Revision="1" Stencil="VSOnlineShapes" StencilVersion="0.2"/>
</Control>
</file>

<file path=customXml/item24.xml><?xml version="1.0" encoding="utf-8"?>
<Control xmlns="http://schemas.microsoft.com/VisualStudio/2011/storyboarding/control">
  <Id Name="6a1f7897-69f1-41ea-b1ef-26f1e5567195" Revision="1" Stencil="System.MyShapes" StencilVersion="1.0"/>
</Control>
</file>

<file path=customXml/item25.xml><?xml version="1.0" encoding="utf-8"?>
<Control xmlns="http://schemas.microsoft.com/VisualStudio/2011/storyboarding/control">
  <Id Name="VSOnlineShapes.ItemList" Revision="1" Stencil="VSOnlineShapes" StencilVersion="0.2"/>
</Control>
</file>

<file path=customXml/item26.xml><?xml version="1.0" encoding="utf-8"?>
<Control xmlns="http://schemas.microsoft.com/VisualStudio/2011/storyboarding/control">
  <Id Name="6a1f7897-69f1-41ea-b1ef-26f1e5567195" Revision="1" Stencil="System.MyShapes" StencilVersion="1.0"/>
</Control>
</file>

<file path=customXml/item27.xml><?xml version="1.0" encoding="utf-8"?>
<Control xmlns="http://schemas.microsoft.com/VisualStudio/2011/storyboarding/control">
  <Id Name="System.Storyboarding.Media.Image" Revision="1" Stencil="System.Storyboarding.Media" StencilVersion="0.1"/>
</Control>
</file>

<file path=customXml/item28.xml><?xml version="1.0" encoding="utf-8"?>
<Control xmlns="http://schemas.microsoft.com/VisualStudio/2011/storyboarding/control">
  <Id Name="VSOnlineShapes.ItemList" Revision="1" Stencil="VSOnlineShapes" StencilVersion="0.2"/>
</Control>
</file>

<file path=customXml/item29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3.xml><?xml version="1.0" encoding="utf-8"?>
<Control xmlns="http://schemas.microsoft.com/VisualStudio/2011/storyboarding/control">
  <Id Name="VSOnlineShapes.ItemList" Revision="1" Stencil="VSOnlineShapes" StencilVersion="0.2"/>
</Control>
</file>

<file path=customXml/item30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31.xml><?xml version="1.0" encoding="utf-8"?>
<Control xmlns="http://schemas.microsoft.com/VisualStudio/2011/storyboarding/control">
  <Id Name="System.Storyboarding.Common.List" Revision="1" Stencil="System.Storyboarding.Common" StencilVersion="0.1"/>
</Control>
</file>

<file path=customXml/item32.xml><?xml version="1.0" encoding="utf-8"?>
<Control xmlns="http://schemas.microsoft.com/VisualStudio/2011/storyboarding/control">
  <Id Name="System.Storyboarding.Media.Image" Revision="1" Stencil="System.Storyboarding.Media" StencilVersion="0.1"/>
</Control>
</file>

<file path=customXml/item33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34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35.xml><?xml version="1.0" encoding="utf-8"?>
<Control xmlns="http://schemas.microsoft.com/VisualStudio/2011/storyboarding/control">
  <Id Name="80656de4-cd53-4a43-8452-622802dcd823" Revision="1" Stencil="System.MyShapes" StencilVersion="1.0"/>
</Control>
</file>

<file path=customXml/item36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3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8.xml><?xml version="1.0" encoding="utf-8"?>
<Control xmlns="http://schemas.microsoft.com/VisualStudio/2011/storyboarding/control">
  <Id Name="System.Storyboarding.Media.Image" Revision="1" Stencil="System.Storyboarding.Media" StencilVersion="0.1"/>
</Control>
</file>

<file path=customXml/item39.xml><?xml version="1.0" encoding="utf-8"?>
<Control xmlns="http://schemas.microsoft.com/VisualStudio/2011/storyboarding/control">
  <Id Name="System.Storyboarding.Media.Image" Revision="1" Stencil="System.Storyboarding.Media" StencilVersion="0.1"/>
</Control>
</file>

<file path=customXml/item4.xml><?xml version="1.0" encoding="utf-8"?>
<Control xmlns="http://schemas.microsoft.com/VisualStudio/2011/storyboarding/control">
  <Id Name="System.Storyboarding.Media.Image" Revision="1" Stencil="System.Storyboarding.Media" StencilVersion="0.1"/>
</Control>
</file>

<file path=customXml/item40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41.xml><?xml version="1.0" encoding="utf-8"?>
<Control xmlns="http://schemas.microsoft.com/VisualStudio/2011/storyboarding/control">
  <Id Name="System.Storyboarding.Media.Image" Revision="1" Stencil="System.Storyboarding.Media" StencilVersion="0.1"/>
</Control>
</file>

<file path=customXml/item4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4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4.xml><?xml version="1.0" encoding="utf-8"?>
<Control xmlns="http://schemas.microsoft.com/VisualStudio/2011/storyboarding/control">
  <Id Name="System.Storyboarding.Media.Image" Revision="1" Stencil="System.Storyboarding.Media" StencilVersion="0.1"/>
</Control>
</file>

<file path=customXml/item4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6.xml><?xml version="1.0" encoding="utf-8"?>
<Control xmlns="http://schemas.microsoft.com/VisualStudio/2011/storyboarding/control">
  <Id Name="System.Storyboarding.Media.Image" Revision="1" Stencil="System.Storyboarding.Media" StencilVersion="0.1"/>
</Control>
</file>

<file path=customXml/item47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48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5F187B9059DF945B25AB5B2F3BA0895" ma:contentTypeVersion="3" ma:contentTypeDescription="Create a new document." ma:contentTypeScope="" ma:versionID="d3ee5bb1980678c2dfe82c5b16ca2660">
  <xsd:schema xmlns:xsd="http://www.w3.org/2001/XMLSchema" xmlns:xs="http://www.w3.org/2001/XMLSchema" xmlns:p="http://schemas.microsoft.com/office/2006/metadata/properties" xmlns:ns2="af610f50-4aee-43ff-9d65-64420adb70d2" targetNamespace="http://schemas.microsoft.com/office/2006/metadata/properties" ma:root="true" ma:fieldsID="c561eef8bcd9eafbe46d3a30e1b5ba62" ns2:_="">
    <xsd:import namespace="af610f50-4aee-43ff-9d65-64420adb70d2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ingHintHash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f610f50-4aee-43ff-9d65-64420adb70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9" nillable="true" ma:displayName="Sharing Hint Hash" ma:internalName="SharingHintHash" ma:readOnly="true">
      <xsd:simpleType>
        <xsd:restriction base="dms:Text"/>
      </xsd:simple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9.xml><?xml version="1.0" encoding="utf-8"?>
<Control xmlns="http://schemas.microsoft.com/VisualStudio/2011/storyboarding/control">
  <Id Name="System.Storyboarding.Common.ScrollbarVertical" RevisionId="68ea164d-c1de-47a5-804f-d4d1290fa524" Stencil="System.Storyboarding.Common" StencilRevisionId="68ea164d-c1de-47a5-804f-d4d1290fa524" StencilVersion="0.1"/>
</Control>
</file>

<file path=customXml/item5.xml><?xml version="1.0" encoding="utf-8"?>
<Control xmlns="http://schemas.microsoft.com/VisualStudio/2011/storyboarding/control">
  <Id Name="VSOnlineShapes.ItemList" Revision="1" Stencil="VSOnlineShapes" StencilVersion="0.2"/>
</Control>
</file>

<file path=customXml/item50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51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52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53.xml><?xml version="1.0" encoding="utf-8"?>
<Control xmlns="http://schemas.microsoft.com/VisualStudio/2011/storyboarding/control">
  <Id Name="80656de4-cd53-4a43-8452-622802dcd823" Revision="1" Stencil="System.MyShapes" StencilVersion="1.0"/>
</Control>
</file>

<file path=customXml/item54.xml><?xml version="1.0" encoding="utf-8"?>
<Control xmlns="http://schemas.microsoft.com/VisualStudio/2011/storyboarding/control">
  <Id Name="VSOnlineShapes.ItemList" Revision="1" Stencil="VSOnlineShapes" StencilVersion="0.2"/>
</Control>
</file>

<file path=customXml/item55.xml><?xml version="1.0" encoding="utf-8"?>
<Control xmlns="http://schemas.microsoft.com/VisualStudio/2011/storyboarding/control">
  <Id Name="System.Storyboarding.Media.Image" Revision="1" Stencil="System.Storyboarding.Media" StencilVersion="0.1"/>
</Control>
</file>

<file path=customXml/item56.xml><?xml version="1.0" encoding="utf-8"?>
<Control xmlns="http://schemas.microsoft.com/VisualStudio/2011/storyboarding/control">
  <Id Name="VSOnlineShapes.ItemList" Revision="1" Stencil="VSOnlineShapes" StencilVersion="0.2"/>
</Control>
</file>

<file path=customXml/item57.xml><?xml version="1.0" encoding="utf-8"?>
<Control xmlns="http://schemas.microsoft.com/VisualStudio/2011/storyboarding/control">
  <Id Name="System.Storyboarding.Common.List" Revision="1" Stencil="System.Storyboarding.Common" StencilVersion="0.1"/>
</Control>
</file>

<file path=customXml/item58.xml><?xml version="1.0" encoding="utf-8"?>
<Control xmlns="http://schemas.microsoft.com/VisualStudio/2011/storyboarding/control">
  <Id Name="VSOnlineShapes.ItemList" Revision="1" Stencil="VSOnlineShapes" StencilVersion="0.2"/>
</Control>
</file>

<file path=customXml/item59.xml><?xml version="1.0" encoding="utf-8"?>
<Control xmlns="http://schemas.microsoft.com/VisualStudio/2011/storyboarding/control">
  <Id Name="VSOnlineShapes.ItemList" Revision="1" Stencil="VSOnlineShapes" StencilVersion="0.2"/>
</Control>
</file>

<file path=customXml/item6.xml><?xml version="1.0" encoding="utf-8"?>
<Control xmlns="http://schemas.microsoft.com/VisualStudio/2011/storyboarding/control">
  <Id Name="VSOnlineShapes.ItemList" Revision="1" Stencil="VSOnlineShapes" StencilVersion="0.2"/>
</Control>
</file>

<file path=customXml/item60.xml><?xml version="1.0" encoding="utf-8"?>
<Control xmlns="http://schemas.microsoft.com/VisualStudio/2011/storyboarding/control">
  <Id Name="System.Storyboarding.Media.Image" Revision="1" Stencil="System.Storyboarding.Media" StencilVersion="0.1"/>
</Control>
</file>

<file path=customXml/item61.xml><?xml version="1.0" encoding="utf-8"?>
<Control xmlns="http://schemas.microsoft.com/VisualStudio/2011/storyboarding/control">
  <Id Name="System.Storyboarding.Media.Image" Revision="1" Stencil="System.Storyboarding.Media" StencilVersion="0.1"/>
</Control>
</file>

<file path=customXml/item62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63.xml><?xml version="1.0" encoding="utf-8"?>
<Control xmlns="http://schemas.microsoft.com/VisualStudio/2011/storyboarding/control">
  <Id Name="6a1f7897-69f1-41ea-b1ef-26f1e5567195" Revision="1" Stencil="System.MyShapes" StencilVersion="1.0"/>
</Control>
</file>

<file path=customXml/item64.xml><?xml version="1.0" encoding="utf-8"?>
<Control xmlns="http://schemas.microsoft.com/VisualStudio/2011/storyboarding/control">
  <Id Name="System.Storyboarding.Media.Image" Revision="1" Stencil="System.Storyboarding.Media" StencilVersion="0.1"/>
</Control>
</file>

<file path=customXml/item65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66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67.xml><?xml version="1.0" encoding="utf-8"?>
<Control xmlns="http://schemas.microsoft.com/VisualStudio/2011/storyboarding/control">
  <Id Name="System.Storyboarding.Media.Image" Revision="1" Stencil="System.Storyboarding.Media" StencilVersion="0.1"/>
</Control>
</file>

<file path=customXml/item68.xml><?xml version="1.0" encoding="utf-8"?>
<Control xmlns="http://schemas.microsoft.com/VisualStudio/2011/storyboarding/control">
  <Id Name="System.Storyboarding.Common.ScrollbarVertical" RevisionId="68ea164d-c1de-47a5-804f-d4d1290fa524" Stencil="System.Storyboarding.Common" StencilRevisionId="68ea164d-c1de-47a5-804f-d4d1290fa524" StencilVersion="0.1"/>
</Control>
</file>

<file path=customXml/item7.xml><?xml version="1.0" encoding="utf-8"?>
<Control xmlns="http://schemas.microsoft.com/VisualStudio/2011/storyboarding/control">
  <Id Name="System.Storyboarding.Media.Image" Revision="1" Stencil="System.Storyboarding.Media" StencilVersion="0.1"/>
</Control>
</file>

<file path=customXml/item8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9.xml><?xml version="1.0" encoding="utf-8"?>
<Control xmlns="http://schemas.microsoft.com/VisualStudio/2011/storyboarding/control">
  <Id Name="VSOnlineShapes.ItemList" Revision="1" Stencil="VSOnlineShapes" StencilVersion="0.2"/>
</Control>
</file>

<file path=customXml/itemProps1.xml><?xml version="1.0" encoding="utf-8"?>
<ds:datastoreItem xmlns:ds="http://schemas.openxmlformats.org/officeDocument/2006/customXml" ds:itemID="{04F803E8-675C-4445-8B63-A0B1B407E83F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D0F4F787-6455-433B-9084-FE118ABAA6A2}">
  <ds:schemaRefs>
    <ds:schemaRef ds:uri="http://schemas.microsoft.com/sharepoint/v3/contenttype/forms"/>
  </ds:schemaRefs>
</ds:datastoreItem>
</file>

<file path=customXml/itemProps11.xml><?xml version="1.0" encoding="utf-8"?>
<ds:datastoreItem xmlns:ds="http://schemas.openxmlformats.org/officeDocument/2006/customXml" ds:itemID="{93AEB083-19E4-4D62-8320-AB3338B9A8F8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5355A464-96AF-45B7-BEF4-E5D5A9198C9B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3B3008D9-66C4-4935-A9C0-DD87EBC8922D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CD9DEB6B-0779-4479-9D5B-038967B9A53A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6820B16C-618D-4F14-B69A-E06E794411F6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D833E0F6-0034-4FA7-A964-6734241D71CC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07D98DF6-CB27-49D1-8BCF-69262934F9CC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32F69BB6-B037-47D7-82EC-3CF8ED62B967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478A8F81-1C77-49FE-8CA6-6F292F749873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E4792579-C478-4A1D-A66C-2BB9882B6637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169A25CD-A8CE-44F1-90C8-18A550B0A84E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81EAE824-8092-42DE-A2F0-4067550D0899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1704A3BA-6B31-4ABF-9D87-0403E1DE7C03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9FBA4070-0F92-4D9E-83BB-C0DA9FD05542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5672C58A-DA98-4EB8-8434-F1847B3C13F2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5A1B19DA-31CD-4C42-B32B-BC00AFCCEA11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0053363A-0F8F-4E17-AEC1-2EC6E6246033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D9B9AABC-4E67-45D7-A340-F151976925F2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31B835DC-F01E-488B-80D7-625F86E65255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EB1147A6-6EDE-4477-9509-EC7BA9CEF550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44F7A138-147E-47FC-9501-D056A6BA57D4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174332BD-E886-4473-87BC-2E17B2443B73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3DFBDC1A-7044-47D1-A338-48DFF8A56DD7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7872E8D2-D611-4207-BE5F-E950F2B02249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396589CA-89A1-4BFE-BC56-D886E6F6EF65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8C77585C-6951-47CE-811E-1C36BCBE7604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FDFD1442-6308-4E53-8CC5-41D41D668F9C}">
  <ds:schemaRefs>
    <ds:schemaRef ds:uri="http://schemas.microsoft.com/VisualStudio/2011/storyboarding/control"/>
  </ds:schemaRefs>
</ds:datastoreItem>
</file>

<file path=customXml/itemProps36.xml><?xml version="1.0" encoding="utf-8"?>
<ds:datastoreItem xmlns:ds="http://schemas.openxmlformats.org/officeDocument/2006/customXml" ds:itemID="{180180FF-3856-4F92-A898-5A899502DD4D}">
  <ds:schemaRefs>
    <ds:schemaRef ds:uri="http://schemas.microsoft.com/VisualStudio/2011/storyboarding/control"/>
  </ds:schemaRefs>
</ds:datastoreItem>
</file>

<file path=customXml/itemProps37.xml><?xml version="1.0" encoding="utf-8"?>
<ds:datastoreItem xmlns:ds="http://schemas.openxmlformats.org/officeDocument/2006/customXml" ds:itemID="{144F14A7-CE97-4E5B-A3A3-ADEAD098CCA7}">
  <ds:schemaRefs>
    <ds:schemaRef ds:uri="http://schemas.microsoft.com/VisualStudio/2011/storyboarding/control"/>
  </ds:schemaRefs>
</ds:datastoreItem>
</file>

<file path=customXml/itemProps38.xml><?xml version="1.0" encoding="utf-8"?>
<ds:datastoreItem xmlns:ds="http://schemas.openxmlformats.org/officeDocument/2006/customXml" ds:itemID="{BBC6933E-4A4F-4897-AD63-13DF19375CFB}">
  <ds:schemaRefs>
    <ds:schemaRef ds:uri="http://schemas.microsoft.com/VisualStudio/2011/storyboarding/control"/>
  </ds:schemaRefs>
</ds:datastoreItem>
</file>

<file path=customXml/itemProps39.xml><?xml version="1.0" encoding="utf-8"?>
<ds:datastoreItem xmlns:ds="http://schemas.openxmlformats.org/officeDocument/2006/customXml" ds:itemID="{13772784-D311-4E9C-BA2C-F499F8AFE836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0AB9BCCA-5726-41FE-9B8C-197293EE7BA4}">
  <ds:schemaRefs>
    <ds:schemaRef ds:uri="http://schemas.microsoft.com/VisualStudio/2011/storyboarding/control"/>
  </ds:schemaRefs>
</ds:datastoreItem>
</file>

<file path=customXml/itemProps40.xml><?xml version="1.0" encoding="utf-8"?>
<ds:datastoreItem xmlns:ds="http://schemas.openxmlformats.org/officeDocument/2006/customXml" ds:itemID="{037B9DEA-7CD3-4A10-B9CC-29B52E05D355}">
  <ds:schemaRefs>
    <ds:schemaRef ds:uri="http://schemas.microsoft.com/VisualStudio/2011/storyboarding/control"/>
  </ds:schemaRefs>
</ds:datastoreItem>
</file>

<file path=customXml/itemProps41.xml><?xml version="1.0" encoding="utf-8"?>
<ds:datastoreItem xmlns:ds="http://schemas.openxmlformats.org/officeDocument/2006/customXml" ds:itemID="{741F489C-3EF0-4B19-B2FC-362FD5DA2160}">
  <ds:schemaRefs>
    <ds:schemaRef ds:uri="http://schemas.microsoft.com/VisualStudio/2011/storyboarding/control"/>
  </ds:schemaRefs>
</ds:datastoreItem>
</file>

<file path=customXml/itemProps42.xml><?xml version="1.0" encoding="utf-8"?>
<ds:datastoreItem xmlns:ds="http://schemas.openxmlformats.org/officeDocument/2006/customXml" ds:itemID="{2FDBE15B-1163-432E-97A6-C3AC202D3C09}">
  <ds:schemaRefs>
    <ds:schemaRef ds:uri="http://purl.org/dc/elements/1.1/"/>
    <ds:schemaRef ds:uri="af610f50-4aee-43ff-9d65-64420adb70d2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43.xml><?xml version="1.0" encoding="utf-8"?>
<ds:datastoreItem xmlns:ds="http://schemas.openxmlformats.org/officeDocument/2006/customXml" ds:itemID="{23F48DEE-5BF1-4FB6-A39D-B7D4409D7D41}">
  <ds:schemaRefs>
    <ds:schemaRef ds:uri="http://schemas.microsoft.com/sharepoint/v3/contenttype/forms"/>
  </ds:schemaRefs>
</ds:datastoreItem>
</file>

<file path=customXml/itemProps44.xml><?xml version="1.0" encoding="utf-8"?>
<ds:datastoreItem xmlns:ds="http://schemas.openxmlformats.org/officeDocument/2006/customXml" ds:itemID="{4B9677ED-E1AA-49EC-8781-9C65FD2C3088}">
  <ds:schemaRefs>
    <ds:schemaRef ds:uri="http://schemas.microsoft.com/VisualStudio/2011/storyboarding/control"/>
  </ds:schemaRefs>
</ds:datastoreItem>
</file>

<file path=customXml/itemProps45.xml><?xml version="1.0" encoding="utf-8"?>
<ds:datastoreItem xmlns:ds="http://schemas.openxmlformats.org/officeDocument/2006/customXml" ds:itemID="{D3C9C73A-E709-42B8-A628-C7378AAE0076}">
  <ds:schemaRefs>
    <ds:schemaRef ds:uri="http://schemas.microsoft.com/VisualStudio/2011/storyboarding/control"/>
  </ds:schemaRefs>
</ds:datastoreItem>
</file>

<file path=customXml/itemProps46.xml><?xml version="1.0" encoding="utf-8"?>
<ds:datastoreItem xmlns:ds="http://schemas.openxmlformats.org/officeDocument/2006/customXml" ds:itemID="{C1CCEC50-DC47-4BB6-ABE3-9C185E68F2EE}">
  <ds:schemaRefs>
    <ds:schemaRef ds:uri="http://schemas.microsoft.com/VisualStudio/2011/storyboarding/control"/>
  </ds:schemaRefs>
</ds:datastoreItem>
</file>

<file path=customXml/itemProps47.xml><?xml version="1.0" encoding="utf-8"?>
<ds:datastoreItem xmlns:ds="http://schemas.openxmlformats.org/officeDocument/2006/customXml" ds:itemID="{0F2B4589-6885-4579-9CFB-E5423215DE74}">
  <ds:schemaRefs>
    <ds:schemaRef ds:uri="http://schemas.microsoft.com/VisualStudio/2011/storyboarding/control"/>
  </ds:schemaRefs>
</ds:datastoreItem>
</file>

<file path=customXml/itemProps48.xml><?xml version="1.0" encoding="utf-8"?>
<ds:datastoreItem xmlns:ds="http://schemas.openxmlformats.org/officeDocument/2006/customXml" ds:itemID="{F58F9787-32A0-4816-BCC9-DCE8FAB3A6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f610f50-4aee-43ff-9d65-64420adb70d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9.xml><?xml version="1.0" encoding="utf-8"?>
<ds:datastoreItem xmlns:ds="http://schemas.openxmlformats.org/officeDocument/2006/customXml" ds:itemID="{17B0B6CC-4086-4C2A-92C8-0B46690001B7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E80448B2-F105-453E-8064-00BE845A91F9}">
  <ds:schemaRefs>
    <ds:schemaRef ds:uri="http://schemas.microsoft.com/VisualStudio/2011/storyboarding/control"/>
  </ds:schemaRefs>
</ds:datastoreItem>
</file>

<file path=customXml/itemProps50.xml><?xml version="1.0" encoding="utf-8"?>
<ds:datastoreItem xmlns:ds="http://schemas.openxmlformats.org/officeDocument/2006/customXml" ds:itemID="{67A8A95A-F475-4892-B2F5-6D0EBEDD9007}">
  <ds:schemaRefs>
    <ds:schemaRef ds:uri="http://schemas.microsoft.com/VisualStudio/2011/storyboarding/control"/>
  </ds:schemaRefs>
</ds:datastoreItem>
</file>

<file path=customXml/itemProps51.xml><?xml version="1.0" encoding="utf-8"?>
<ds:datastoreItem xmlns:ds="http://schemas.openxmlformats.org/officeDocument/2006/customXml" ds:itemID="{94693843-5355-478E-A799-658FF92B1F71}">
  <ds:schemaRefs>
    <ds:schemaRef ds:uri="http://schemas.microsoft.com/VisualStudio/2011/storyboarding/control"/>
  </ds:schemaRefs>
</ds:datastoreItem>
</file>

<file path=customXml/itemProps52.xml><?xml version="1.0" encoding="utf-8"?>
<ds:datastoreItem xmlns:ds="http://schemas.openxmlformats.org/officeDocument/2006/customXml" ds:itemID="{16A1AAA5-0EF4-48FE-8798-B051162DC388}">
  <ds:schemaRefs>
    <ds:schemaRef ds:uri="http://schemas.microsoft.com/VisualStudio/2011/storyboarding/control"/>
  </ds:schemaRefs>
</ds:datastoreItem>
</file>

<file path=customXml/itemProps53.xml><?xml version="1.0" encoding="utf-8"?>
<ds:datastoreItem xmlns:ds="http://schemas.openxmlformats.org/officeDocument/2006/customXml" ds:itemID="{9B84E40C-9AC8-46ED-89DE-BCA036F9EFBB}">
  <ds:schemaRefs>
    <ds:schemaRef ds:uri="http://schemas.microsoft.com/VisualStudio/2011/storyboarding/control"/>
  </ds:schemaRefs>
</ds:datastoreItem>
</file>

<file path=customXml/itemProps54.xml><?xml version="1.0" encoding="utf-8"?>
<ds:datastoreItem xmlns:ds="http://schemas.openxmlformats.org/officeDocument/2006/customXml" ds:itemID="{B2EA653E-384E-4A0C-A1CC-CEB111990184}">
  <ds:schemaRefs>
    <ds:schemaRef ds:uri="http://schemas.microsoft.com/VisualStudio/2011/storyboarding/control"/>
  </ds:schemaRefs>
</ds:datastoreItem>
</file>

<file path=customXml/itemProps55.xml><?xml version="1.0" encoding="utf-8"?>
<ds:datastoreItem xmlns:ds="http://schemas.openxmlformats.org/officeDocument/2006/customXml" ds:itemID="{C235FE95-5EB1-4018-8E9D-43826DE11726}">
  <ds:schemaRefs>
    <ds:schemaRef ds:uri="http://schemas.microsoft.com/VisualStudio/2011/storyboarding/control"/>
  </ds:schemaRefs>
</ds:datastoreItem>
</file>

<file path=customXml/itemProps56.xml><?xml version="1.0" encoding="utf-8"?>
<ds:datastoreItem xmlns:ds="http://schemas.openxmlformats.org/officeDocument/2006/customXml" ds:itemID="{C058D8F5-FC68-485B-ABFC-A36F96D61FD7}">
  <ds:schemaRefs>
    <ds:schemaRef ds:uri="http://schemas.microsoft.com/VisualStudio/2011/storyboarding/control"/>
  </ds:schemaRefs>
</ds:datastoreItem>
</file>

<file path=customXml/itemProps57.xml><?xml version="1.0" encoding="utf-8"?>
<ds:datastoreItem xmlns:ds="http://schemas.openxmlformats.org/officeDocument/2006/customXml" ds:itemID="{19EC75F0-D25B-4B59-9BEC-6E1A6E0151C0}">
  <ds:schemaRefs>
    <ds:schemaRef ds:uri="http://schemas.microsoft.com/VisualStudio/2011/storyboarding/control"/>
  </ds:schemaRefs>
</ds:datastoreItem>
</file>

<file path=customXml/itemProps58.xml><?xml version="1.0" encoding="utf-8"?>
<ds:datastoreItem xmlns:ds="http://schemas.openxmlformats.org/officeDocument/2006/customXml" ds:itemID="{FDEF478A-59D3-49C5-88EE-55351790C125}">
  <ds:schemaRefs>
    <ds:schemaRef ds:uri="http://schemas.microsoft.com/VisualStudio/2011/storyboarding/control"/>
  </ds:schemaRefs>
</ds:datastoreItem>
</file>

<file path=customXml/itemProps59.xml><?xml version="1.0" encoding="utf-8"?>
<ds:datastoreItem xmlns:ds="http://schemas.openxmlformats.org/officeDocument/2006/customXml" ds:itemID="{BAA11B91-CD8F-4AF7-8A69-73E5059989A9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C2F15A93-0F30-4A93-8A3C-9CB12E93BD5B}">
  <ds:schemaRefs>
    <ds:schemaRef ds:uri="http://schemas.microsoft.com/VisualStudio/2011/storyboarding/control"/>
  </ds:schemaRefs>
</ds:datastoreItem>
</file>

<file path=customXml/itemProps60.xml><?xml version="1.0" encoding="utf-8"?>
<ds:datastoreItem xmlns:ds="http://schemas.openxmlformats.org/officeDocument/2006/customXml" ds:itemID="{497AA776-8A13-4840-A68E-B8A09BBE17FC}">
  <ds:schemaRefs>
    <ds:schemaRef ds:uri="http://schemas.microsoft.com/VisualStudio/2011/storyboarding/control"/>
  </ds:schemaRefs>
</ds:datastoreItem>
</file>

<file path=customXml/itemProps61.xml><?xml version="1.0" encoding="utf-8"?>
<ds:datastoreItem xmlns:ds="http://schemas.openxmlformats.org/officeDocument/2006/customXml" ds:itemID="{D3E7487D-A6B2-41B0-92D1-EA66852C8FF2}">
  <ds:schemaRefs>
    <ds:schemaRef ds:uri="http://schemas.microsoft.com/VisualStudio/2011/storyboarding/control"/>
  </ds:schemaRefs>
</ds:datastoreItem>
</file>

<file path=customXml/itemProps62.xml><?xml version="1.0" encoding="utf-8"?>
<ds:datastoreItem xmlns:ds="http://schemas.openxmlformats.org/officeDocument/2006/customXml" ds:itemID="{FA07ABED-F3C5-4E3B-86B5-62143DD61AA5}">
  <ds:schemaRefs>
    <ds:schemaRef ds:uri="http://schemas.microsoft.com/VisualStudio/2011/storyboarding/control"/>
  </ds:schemaRefs>
</ds:datastoreItem>
</file>

<file path=customXml/itemProps63.xml><?xml version="1.0" encoding="utf-8"?>
<ds:datastoreItem xmlns:ds="http://schemas.openxmlformats.org/officeDocument/2006/customXml" ds:itemID="{FE145425-08A6-4808-B364-2CB47D76F3D8}">
  <ds:schemaRefs>
    <ds:schemaRef ds:uri="http://schemas.microsoft.com/VisualStudio/2011/storyboarding/control"/>
  </ds:schemaRefs>
</ds:datastoreItem>
</file>

<file path=customXml/itemProps64.xml><?xml version="1.0" encoding="utf-8"?>
<ds:datastoreItem xmlns:ds="http://schemas.openxmlformats.org/officeDocument/2006/customXml" ds:itemID="{FA5BF579-DF98-4B8B-8BB8-47937897AEB5}">
  <ds:schemaRefs>
    <ds:schemaRef ds:uri="http://schemas.microsoft.com/VisualStudio/2011/storyboarding/control"/>
  </ds:schemaRefs>
</ds:datastoreItem>
</file>

<file path=customXml/itemProps65.xml><?xml version="1.0" encoding="utf-8"?>
<ds:datastoreItem xmlns:ds="http://schemas.openxmlformats.org/officeDocument/2006/customXml" ds:itemID="{499F480B-CFCE-4719-981A-F85ED9011E44}">
  <ds:schemaRefs>
    <ds:schemaRef ds:uri="http://schemas.microsoft.com/VisualStudio/2011/storyboarding/control"/>
  </ds:schemaRefs>
</ds:datastoreItem>
</file>

<file path=customXml/itemProps66.xml><?xml version="1.0" encoding="utf-8"?>
<ds:datastoreItem xmlns:ds="http://schemas.openxmlformats.org/officeDocument/2006/customXml" ds:itemID="{0752103E-D3B1-4D58-B194-A1AECD819D3C}">
  <ds:schemaRefs>
    <ds:schemaRef ds:uri="http://schemas.microsoft.com/VisualStudio/2011/storyboarding/control"/>
  </ds:schemaRefs>
</ds:datastoreItem>
</file>

<file path=customXml/itemProps67.xml><?xml version="1.0" encoding="utf-8"?>
<ds:datastoreItem xmlns:ds="http://schemas.openxmlformats.org/officeDocument/2006/customXml" ds:itemID="{4CA41E7C-3072-41A3-8593-C1B03F0B8099}">
  <ds:schemaRefs>
    <ds:schemaRef ds:uri="http://schemas.microsoft.com/VisualStudio/2011/storyboarding/control"/>
  </ds:schemaRefs>
</ds:datastoreItem>
</file>

<file path=customXml/itemProps68.xml><?xml version="1.0" encoding="utf-8"?>
<ds:datastoreItem xmlns:ds="http://schemas.openxmlformats.org/officeDocument/2006/customXml" ds:itemID="{94110568-DD38-451E-A9A4-0EAB1751FBB5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26DE6C74-3096-4F77-A726-31F59AB5572E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A942F8F0-DF4F-4CE0-BEF3-6CCBB32E09CB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5C40993E-8F22-4409-AE98-EA02EB141F15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Spec_Template</Template>
  <TotalTime>3064</TotalTime>
  <Words>236</Words>
  <Application>Microsoft Office PowerPoint</Application>
  <PresentationFormat>Widescreen</PresentationFormat>
  <Paragraphs>27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Segoe UI</vt:lpstr>
      <vt:lpstr>Segoe UI Light</vt:lpstr>
      <vt:lpstr>1_Office Theme</vt:lpstr>
      <vt:lpstr>Feature 10508: Break point generator</vt:lpstr>
      <vt:lpstr>FEATURE 10508: BREAK POINT GENERATOR</vt:lpstr>
      <vt:lpstr>Context</vt:lpstr>
      <vt:lpstr>Scenario</vt:lpstr>
      <vt:lpstr>Scenario</vt:lpstr>
      <vt:lpstr>Scenario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FEATURE 304321: PRINT CARDS FROM BOARD</dc:title>
  <dc:creator>Anisha Pindoria</dc:creator>
  <cp:lastModifiedBy>Willy-Peter Schaub</cp:lastModifiedBy>
  <cp:revision>28</cp:revision>
  <dcterms:created xsi:type="dcterms:W3CDTF">2015-05-06T22:22:22Z</dcterms:created>
  <dcterms:modified xsi:type="dcterms:W3CDTF">2015-05-21T19:47:49Z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0x010100F5F187B9059DF945B25AB5B2F3BA0895</vt:lpwstr>
  </property>
  <property fmtid="{D5CDD505-2E9C-101B-9397-08002B2CF9AE}" pid="3" name="Tfs.IsStoryboard">
    <vt:bool>true</vt:bool>
  </property>
</Properties>
</file>