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7" r:id="rId2"/>
    <p:sldId id="336" r:id="rId3"/>
    <p:sldId id="337" r:id="rId4"/>
    <p:sldId id="338" r:id="rId5"/>
    <p:sldId id="339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5050"/>
    <a:srgbClr val="3366CC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3628251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923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945218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89895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277FA49D-6290-45CF-B770-2E7338B37048}"/>
              </a:ext>
            </a:extLst>
          </p:cNvPr>
          <p:cNvSpPr/>
          <p:nvPr/>
        </p:nvSpPr>
        <p:spPr>
          <a:xfrm rot="10800000">
            <a:off x="9484334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1C19B-F05B-410E-B74D-B33B9D00B712}"/>
              </a:ext>
            </a:extLst>
          </p:cNvPr>
          <p:cNvSpPr txBox="1"/>
          <p:nvPr/>
        </p:nvSpPr>
        <p:spPr>
          <a:xfrm>
            <a:off x="9817006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1333490" y="1013434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5794218" y="1026503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RANGERS EXTENSION 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44223" y="-2752558"/>
            <a:ext cx="1713652" cy="9822504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E7715B3-A03B-4672-8FB0-5F1B410F30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2098" y="3224337"/>
            <a:ext cx="1580203" cy="158020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>
            <a:off x="9722199" y="2882071"/>
            <a:ext cx="1" cy="34226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</p:cNvCxnSpPr>
          <p:nvPr/>
        </p:nvCxnSpPr>
        <p:spPr>
          <a:xfrm>
            <a:off x="7967663" y="2794203"/>
            <a:ext cx="1381125" cy="8586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</p:cNvCxnSpPr>
          <p:nvPr/>
        </p:nvCxnSpPr>
        <p:spPr>
          <a:xfrm>
            <a:off x="5867400" y="2767138"/>
            <a:ext cx="3609975" cy="1157162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856985" y="516582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632865" y="700852"/>
            <a:ext cx="13716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59147" y="1943776"/>
            <a:ext cx="266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User Interface (UI) CI Build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393691" y="700853"/>
            <a:ext cx="13716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66373" y="1759109"/>
            <a:ext cx="2372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Mocked Dependencies 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CI Build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632866" y="2501157"/>
            <a:ext cx="13716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109458" y="3750395"/>
            <a:ext cx="266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Back-end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CI Build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393692" y="2501158"/>
            <a:ext cx="13716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80" y="3565730"/>
            <a:ext cx="251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Mocked Dependencies 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CI Build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460172" y="1521361"/>
            <a:ext cx="13716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9020193" y="2550066"/>
            <a:ext cx="266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Integration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CI Build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(UI + Back-end)</a:t>
            </a:r>
            <a:endParaRPr lang="en-CA" sz="2400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329719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140DD3-DBFD-4361-8E68-9A58EFEEC31B}"/>
              </a:ext>
            </a:extLst>
          </p:cNvPr>
          <p:cNvCxnSpPr>
            <a:cxnSpLocks/>
          </p:cNvCxnSpPr>
          <p:nvPr/>
        </p:nvCxnSpPr>
        <p:spPr>
          <a:xfrm>
            <a:off x="3947533" y="4151409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59" y="2329721"/>
            <a:ext cx="966076" cy="8205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74435" y="3035487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150230"/>
            <a:ext cx="966075" cy="9797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154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Webdings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278</cp:revision>
  <dcterms:created xsi:type="dcterms:W3CDTF">2014-01-15T04:59:06Z</dcterms:created>
  <dcterms:modified xsi:type="dcterms:W3CDTF">2017-04-13T02:44:54Z</dcterms:modified>
</cp:coreProperties>
</file>