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7" r:id="rId4"/>
    <p:sldId id="258" r:id="rId5"/>
    <p:sldId id="273" r:id="rId6"/>
    <p:sldId id="270" r:id="rId7"/>
    <p:sldId id="269" r:id="rId8"/>
    <p:sldId id="261" r:id="rId9"/>
    <p:sldId id="274" r:id="rId10"/>
    <p:sldId id="259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1AB33635-6F1D-47E2-8901-C9AFE2834AEE}">
          <p14:sldIdLst>
            <p14:sldId id="257"/>
            <p14:sldId id="268"/>
            <p14:sldId id="267"/>
          </p14:sldIdLst>
        </p14:section>
        <p14:section name="2" id="{E8CD4BD7-A103-457B-8995-50F4E3A9F5B1}">
          <p14:sldIdLst>
            <p14:sldId id="258"/>
            <p14:sldId id="273"/>
            <p14:sldId id="270"/>
          </p14:sldIdLst>
        </p14:section>
        <p14:section name="3" id="{D7EE9262-A866-4977-8E19-75973E7D3D0F}">
          <p14:sldIdLst>
            <p14:sldId id="269"/>
            <p14:sldId id="261"/>
            <p14:sldId id="274"/>
            <p14:sldId id="25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3A4A-A7E6-4709-9B3B-A6D7449B0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449FB-B065-4FCF-937A-412E3D2F7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A505-1B30-43DE-91A3-BEC88D5D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B209-757D-44F3-8334-C53535BB767C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03ECD-919F-4E04-B7BD-DBAD6B8D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338C-1D51-46AD-AFB6-8E7A7423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C6D0-EC9B-426A-B32F-4257DC8E3D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11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1ABD-D795-4838-A469-6B77D725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1C00E-E3AC-4415-83A3-0469A67A9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71260-7FE7-4AA1-9BB7-73AD95D0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B209-757D-44F3-8334-C53535BB767C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F0DC-3DC8-422B-B007-93CFD640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5C2A6-3954-4FC2-A26A-ECB90CDC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C6D0-EC9B-426A-B32F-4257DC8E3D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4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CFD42-9D01-4E73-AE24-BA17714A2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712E2-EF5D-4712-9C5F-5F9614F01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C313E-9263-455D-A252-6B0B5FDC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B209-757D-44F3-8334-C53535BB767C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522F4-584F-484D-A539-9E84C9E0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59643-F3A4-4A1A-9445-396A7A64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C6D0-EC9B-426A-B32F-4257DC8E3D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64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666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7376586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0671-3DCB-47E5-BB85-F764359A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415CA-62BB-43A2-A12E-4425B80BE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4B78C-5A53-4665-BC7C-0C846AE1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B209-757D-44F3-8334-C53535BB767C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68D0D-07D2-4359-8865-D7CC52DF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74DCB-AB21-403B-BD66-C6C694F0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C6D0-EC9B-426A-B32F-4257DC8E3D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62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3835-C698-4AD9-A7DE-F6218EF2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BACFA-DDD0-4EB8-BD45-55343B939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657AC-58D4-46DC-9959-519DBC1A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B209-757D-44F3-8334-C53535BB767C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99F39-D2A1-4E60-8636-4336AD2F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4FDD-6AC9-49A2-B9D9-A4284140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C6D0-EC9B-426A-B32F-4257DC8E3D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890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3EC2-44E1-4E10-B05B-FBFBE80C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A1C3-B480-4731-8ACD-7C61CFADA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B31A0-664F-4ECD-AE26-099B57155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47F84-5170-4306-AA4E-7A78A378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B209-757D-44F3-8334-C53535BB767C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BA3C1-C101-45C5-BBF0-50009799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5370C-FEF8-49DC-8EF0-A72AD386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C6D0-EC9B-426A-B32F-4257DC8E3D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17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0089-43DE-4327-9D90-EC4401C6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5600C-51AC-4922-9034-60B764C7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BBF32-6C2F-4FFD-B81F-4070E2DA3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772E7-7905-4AEB-B894-C8D30E4B3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78B06-3AA9-42FD-B230-FABACFA89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4FAF3-D14D-4944-B636-98FDC6E9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B209-757D-44F3-8334-C53535BB767C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FF273-64A9-4CA5-97A9-C539BE2C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3CCE2-AE1D-4D54-8C8A-DDCE0A76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C6D0-EC9B-426A-B32F-4257DC8E3D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58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8A79-9287-4D39-9BCA-1E5A1C51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6B7AF-315E-495E-BC46-601D4B6F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B209-757D-44F3-8334-C53535BB767C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5440A-6905-4324-9116-9C1F5CE2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0BABB-BBC1-4BC8-AF43-D9126BA8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C6D0-EC9B-426A-B32F-4257DC8E3D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07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12832-A17E-42C7-AF6A-1AD690D4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B209-757D-44F3-8334-C53535BB767C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FD946-30EF-4F82-AE0A-7AF09AB2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98EF1-D53D-4627-B2E9-7E0CAF10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C6D0-EC9B-426A-B32F-4257DC8E3D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84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489D-335D-4E6A-B9BF-DB399725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6BC2-A39F-4E50-BCFB-8B00EF0E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A0BE-810A-4D16-8DB6-7F3AAAE08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69E2E-5A53-4A18-BD04-C1F21864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B209-757D-44F3-8334-C53535BB767C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64DD5-C1EB-496B-A122-71ADABF9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491EE-5912-4302-86B0-3B4F5CF6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C6D0-EC9B-426A-B32F-4257DC8E3D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60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AE02-A387-45E7-B0C0-00FE6779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1074E-CCAD-4EFE-A931-C049B16B0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F7842-E62A-44B3-8FE5-0E243FE18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004C3-2C26-4A5E-B793-3A661C92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B209-757D-44F3-8334-C53535BB767C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2B810-5D9A-436D-A7E9-73C1EDA1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8FAB1-E860-4C73-A843-512590F5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C6D0-EC9B-426A-B32F-4257DC8E3D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4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7A7B0-72FE-4DE3-9A2A-42FBB568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4397D-5311-4283-A7E2-0A15AEA79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380E8-FE4E-4815-875E-413AC245E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B209-757D-44F3-8334-C53535BB767C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0321E-1F51-47EF-A78B-82508D44D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A86C1-69F2-40F2-8F6D-B0D3DA3A5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FC6D0-EC9B-426A-B32F-4257DC8E3D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77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144"/>
          <p:cNvSpPr/>
          <p:nvPr/>
        </p:nvSpPr>
        <p:spPr bwMode="auto">
          <a:xfrm>
            <a:off x="6795096" y="2531068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cxnSp>
        <p:nvCxnSpPr>
          <p:cNvPr id="146" name="Curved Connector 145"/>
          <p:cNvCxnSpPr>
            <a:cxnSpLocks/>
            <a:stCxn id="145" idx="2"/>
            <a:endCxn id="165" idx="6"/>
          </p:cNvCxnSpPr>
          <p:nvPr/>
        </p:nvCxnSpPr>
        <p:spPr>
          <a:xfrm rot="10800000" flipV="1">
            <a:off x="5877990" y="2639067"/>
            <a:ext cx="917106" cy="1545843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Isosceles Triangle 146"/>
          <p:cNvSpPr/>
          <p:nvPr/>
        </p:nvSpPr>
        <p:spPr>
          <a:xfrm>
            <a:off x="6241156" y="3289981"/>
            <a:ext cx="216000" cy="164892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3" name="TextBox 142"/>
          <p:cNvSpPr txBox="1"/>
          <p:nvPr/>
        </p:nvSpPr>
        <p:spPr>
          <a:xfrm>
            <a:off x="6396348" y="302011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FI</a:t>
            </a:r>
          </a:p>
        </p:txBody>
      </p:sp>
      <p:cxnSp>
        <p:nvCxnSpPr>
          <p:cNvPr id="144" name="Straight Arrow Connector 143"/>
          <p:cNvCxnSpPr>
            <a:cxnSpLocks/>
            <a:stCxn id="139" idx="6"/>
            <a:endCxn id="145" idx="2"/>
          </p:cNvCxnSpPr>
          <p:nvPr/>
        </p:nvCxnSpPr>
        <p:spPr>
          <a:xfrm flipV="1">
            <a:off x="5478939" y="2639068"/>
            <a:ext cx="1316157" cy="5033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8852205" y="4182757"/>
            <a:ext cx="2089617" cy="43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 bwMode="auto">
          <a:xfrm>
            <a:off x="2145596" y="4083985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133" name="Oval 132"/>
          <p:cNvSpPr/>
          <p:nvPr/>
        </p:nvSpPr>
        <p:spPr bwMode="auto">
          <a:xfrm>
            <a:off x="3223028" y="2531068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34" name="Curved Connector 133"/>
          <p:cNvCxnSpPr>
            <a:cxnSpLocks/>
            <a:stCxn id="130" idx="6"/>
            <a:endCxn id="133" idx="2"/>
          </p:cNvCxnSpPr>
          <p:nvPr/>
        </p:nvCxnSpPr>
        <p:spPr>
          <a:xfrm flipV="1">
            <a:off x="2361596" y="2639068"/>
            <a:ext cx="861432" cy="1552917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169871" y="2485178"/>
            <a:ext cx="75148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feature</a:t>
            </a:r>
          </a:p>
        </p:txBody>
      </p:sp>
      <p:cxnSp>
        <p:nvCxnSpPr>
          <p:cNvPr id="136" name="Straight Arrow Connector 135"/>
          <p:cNvCxnSpPr>
            <a:cxnSpLocks/>
            <a:stCxn id="133" idx="6"/>
            <a:endCxn id="137" idx="2"/>
          </p:cNvCxnSpPr>
          <p:nvPr/>
        </p:nvCxnSpPr>
        <p:spPr>
          <a:xfrm>
            <a:off x="3439028" y="2639068"/>
            <a:ext cx="603341" cy="5033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 bwMode="auto">
          <a:xfrm>
            <a:off x="4042369" y="2536101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139" name="Oval 138"/>
          <p:cNvSpPr/>
          <p:nvPr/>
        </p:nvSpPr>
        <p:spPr bwMode="auto">
          <a:xfrm>
            <a:off x="5262939" y="2536101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40" name="Straight Arrow Connector 139"/>
          <p:cNvCxnSpPr>
            <a:cxnSpLocks/>
            <a:stCxn id="137" idx="6"/>
            <a:endCxn id="139" idx="2"/>
          </p:cNvCxnSpPr>
          <p:nvPr/>
        </p:nvCxnSpPr>
        <p:spPr>
          <a:xfrm>
            <a:off x="4258369" y="2644101"/>
            <a:ext cx="1004570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 bwMode="auto">
          <a:xfrm>
            <a:off x="7245536" y="2536101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50" name="Straight Arrow Connector 149"/>
          <p:cNvCxnSpPr>
            <a:cxnSpLocks/>
            <a:stCxn id="145" idx="6"/>
            <a:endCxn id="149" idx="2"/>
          </p:cNvCxnSpPr>
          <p:nvPr/>
        </p:nvCxnSpPr>
        <p:spPr>
          <a:xfrm>
            <a:off x="7011096" y="2639068"/>
            <a:ext cx="234440" cy="5033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 bwMode="auto">
          <a:xfrm>
            <a:off x="3804713" y="4076911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57" name="Straight Arrow Connector 156"/>
          <p:cNvCxnSpPr>
            <a:cxnSpLocks/>
            <a:stCxn id="130" idx="6"/>
            <a:endCxn id="156" idx="2"/>
          </p:cNvCxnSpPr>
          <p:nvPr/>
        </p:nvCxnSpPr>
        <p:spPr>
          <a:xfrm flipV="1">
            <a:off x="2361596" y="4184911"/>
            <a:ext cx="1443117" cy="7074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896711" y="4031023"/>
            <a:ext cx="6062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160" name="Straight Arrow Connector 159"/>
          <p:cNvCxnSpPr>
            <a:cxnSpLocks/>
            <a:stCxn id="130" idx="2"/>
          </p:cNvCxnSpPr>
          <p:nvPr/>
        </p:nvCxnSpPr>
        <p:spPr>
          <a:xfrm flipH="1" flipV="1">
            <a:off x="1545722" y="4184913"/>
            <a:ext cx="599874" cy="7072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 bwMode="auto">
          <a:xfrm>
            <a:off x="4850631" y="4076911"/>
            <a:ext cx="198973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63" name="Straight Arrow Connector 162"/>
          <p:cNvCxnSpPr>
            <a:cxnSpLocks/>
            <a:stCxn id="156" idx="6"/>
            <a:endCxn id="162" idx="2"/>
          </p:cNvCxnSpPr>
          <p:nvPr/>
        </p:nvCxnSpPr>
        <p:spPr>
          <a:xfrm>
            <a:off x="4020713" y="4184911"/>
            <a:ext cx="829918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 bwMode="auto">
          <a:xfrm>
            <a:off x="5661990" y="4076911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66" name="Straight Arrow Connector 165"/>
          <p:cNvCxnSpPr>
            <a:cxnSpLocks/>
            <a:stCxn id="162" idx="6"/>
            <a:endCxn id="165" idx="2"/>
          </p:cNvCxnSpPr>
          <p:nvPr/>
        </p:nvCxnSpPr>
        <p:spPr>
          <a:xfrm>
            <a:off x="5049604" y="4184911"/>
            <a:ext cx="612386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8066547" y="332586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RI</a:t>
            </a:r>
          </a:p>
        </p:txBody>
      </p:sp>
      <p:sp>
        <p:nvSpPr>
          <p:cNvPr id="172" name="Oval 171"/>
          <p:cNvSpPr/>
          <p:nvPr/>
        </p:nvSpPr>
        <p:spPr bwMode="auto">
          <a:xfrm>
            <a:off x="8638545" y="4078454"/>
            <a:ext cx="213660" cy="221531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cxnSp>
        <p:nvCxnSpPr>
          <p:cNvPr id="173" name="Curved Connector 172"/>
          <p:cNvCxnSpPr>
            <a:cxnSpLocks/>
            <a:stCxn id="172" idx="2"/>
            <a:endCxn id="149" idx="6"/>
          </p:cNvCxnSpPr>
          <p:nvPr/>
        </p:nvCxnSpPr>
        <p:spPr>
          <a:xfrm rot="10800000">
            <a:off x="7461537" y="2644102"/>
            <a:ext cx="1177009" cy="1545119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10800000">
            <a:off x="7935347" y="3321205"/>
            <a:ext cx="213660" cy="169114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71" name="Straight Arrow Connector 170"/>
          <p:cNvCxnSpPr>
            <a:cxnSpLocks/>
            <a:stCxn id="165" idx="6"/>
            <a:endCxn id="172" idx="2"/>
          </p:cNvCxnSpPr>
          <p:nvPr/>
        </p:nvCxnSpPr>
        <p:spPr>
          <a:xfrm>
            <a:off x="5877990" y="4184911"/>
            <a:ext cx="2760555" cy="4309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63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>
            <a:stCxn id="29" idx="6"/>
          </p:cNvCxnSpPr>
          <p:nvPr/>
        </p:nvCxnSpPr>
        <p:spPr>
          <a:xfrm flipV="1">
            <a:off x="4563944" y="3788384"/>
            <a:ext cx="1461204" cy="131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3" idx="6"/>
          </p:cNvCxnSpPr>
          <p:nvPr/>
        </p:nvCxnSpPr>
        <p:spPr>
          <a:xfrm>
            <a:off x="9075922" y="2484823"/>
            <a:ext cx="1868359" cy="15429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2082466" y="2392252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006823" y="3693516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1" name="Curved Connector 10"/>
          <p:cNvCxnSpPr>
            <a:stCxn id="7" idx="6"/>
            <a:endCxn id="10" idx="2"/>
          </p:cNvCxnSpPr>
          <p:nvPr/>
        </p:nvCxnSpPr>
        <p:spPr>
          <a:xfrm>
            <a:off x="2298466" y="2500252"/>
            <a:ext cx="708357" cy="1301264"/>
          </a:xfrm>
          <a:prstGeom prst="curvedConnector3">
            <a:avLst>
              <a:gd name="adj1" fmla="val 50000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5713" y="3808588"/>
            <a:ext cx="1027204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release v1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3729245" y="2385180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4" name="Straight Arrow Connector 33"/>
          <p:cNvCxnSpPr>
            <a:stCxn id="7" idx="6"/>
            <a:endCxn id="33" idx="2"/>
          </p:cNvCxnSpPr>
          <p:nvPr/>
        </p:nvCxnSpPr>
        <p:spPr>
          <a:xfrm flipV="1">
            <a:off x="2298466" y="2493180"/>
            <a:ext cx="1430779" cy="7072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49085" y="2337349"/>
            <a:ext cx="57906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37" name="Straight Arrow Connector 36"/>
          <p:cNvCxnSpPr>
            <a:stCxn id="7" idx="2"/>
            <a:endCxn id="36" idx="3"/>
          </p:cNvCxnSpPr>
          <p:nvPr/>
        </p:nvCxnSpPr>
        <p:spPr>
          <a:xfrm flipH="1" flipV="1">
            <a:off x="1428151" y="2491238"/>
            <a:ext cx="654315" cy="9014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 bwMode="auto">
          <a:xfrm>
            <a:off x="4752988" y="2385180"/>
            <a:ext cx="221147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40" name="Straight Arrow Connector 39"/>
          <p:cNvCxnSpPr>
            <a:stCxn id="33" idx="6"/>
            <a:endCxn id="39" idx="2"/>
          </p:cNvCxnSpPr>
          <p:nvPr/>
        </p:nvCxnSpPr>
        <p:spPr>
          <a:xfrm>
            <a:off x="3945247" y="2493180"/>
            <a:ext cx="807740" cy="0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2" idx="6"/>
            <a:endCxn id="67" idx="2"/>
          </p:cNvCxnSpPr>
          <p:nvPr/>
        </p:nvCxnSpPr>
        <p:spPr>
          <a:xfrm>
            <a:off x="5917305" y="2480047"/>
            <a:ext cx="671372" cy="6566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6588677" y="2378613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7015563" y="2376823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7939920" y="3678087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72" name="Curved Connector 71"/>
          <p:cNvCxnSpPr>
            <a:stCxn id="70" idx="6"/>
            <a:endCxn id="71" idx="2"/>
          </p:cNvCxnSpPr>
          <p:nvPr/>
        </p:nvCxnSpPr>
        <p:spPr>
          <a:xfrm>
            <a:off x="7231563" y="2484823"/>
            <a:ext cx="708357" cy="1301264"/>
          </a:xfrm>
          <a:prstGeom prst="curvedConnector3">
            <a:avLst>
              <a:gd name="adj1" fmla="val 50000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758810" y="3793159"/>
            <a:ext cx="1067280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release v2</a:t>
            </a:r>
          </a:p>
        </p:txBody>
      </p:sp>
      <p:cxnSp>
        <p:nvCxnSpPr>
          <p:cNvPr id="74" name="Straight Arrow Connector 73"/>
          <p:cNvCxnSpPr>
            <a:stCxn id="67" idx="6"/>
            <a:endCxn id="70" idx="2"/>
          </p:cNvCxnSpPr>
          <p:nvPr/>
        </p:nvCxnSpPr>
        <p:spPr>
          <a:xfrm flipV="1">
            <a:off x="6804677" y="2484823"/>
            <a:ext cx="210886" cy="1790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1" idx="6"/>
          </p:cNvCxnSpPr>
          <p:nvPr/>
        </p:nvCxnSpPr>
        <p:spPr>
          <a:xfrm>
            <a:off x="8155920" y="3786087"/>
            <a:ext cx="278836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6"/>
            <a:endCxn id="83" idx="2"/>
          </p:cNvCxnSpPr>
          <p:nvPr/>
        </p:nvCxnSpPr>
        <p:spPr>
          <a:xfrm>
            <a:off x="7231563" y="2484823"/>
            <a:ext cx="1628359" cy="0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 bwMode="auto">
          <a:xfrm>
            <a:off x="8859922" y="2376823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4347944" y="3693516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8" name="Straight Arrow Connector 87"/>
          <p:cNvCxnSpPr>
            <a:stCxn id="10" idx="6"/>
            <a:endCxn id="29" idx="2"/>
          </p:cNvCxnSpPr>
          <p:nvPr/>
        </p:nvCxnSpPr>
        <p:spPr>
          <a:xfrm>
            <a:off x="3222823" y="3801516"/>
            <a:ext cx="1125121" cy="0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87017" y="3106300"/>
            <a:ext cx="692497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hot-fix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63945" y="2372047"/>
            <a:ext cx="1353360" cy="1429468"/>
            <a:chOff x="6438448" y="1869683"/>
            <a:chExt cx="1353360" cy="1429468"/>
          </a:xfrm>
          <a:solidFill>
            <a:srgbClr val="0070C0"/>
          </a:solidFill>
        </p:grpSpPr>
        <p:sp>
          <p:nvSpPr>
            <p:cNvPr id="22" name="Oval 21"/>
            <p:cNvSpPr/>
            <p:nvPr/>
          </p:nvSpPr>
          <p:spPr bwMode="auto">
            <a:xfrm>
              <a:off x="7575808" y="1869683"/>
              <a:ext cx="216000" cy="216000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</a:t>
              </a:r>
            </a:p>
          </p:txBody>
        </p:sp>
        <p:cxnSp>
          <p:nvCxnSpPr>
            <p:cNvPr id="23" name="Curved Connector 22"/>
            <p:cNvCxnSpPr>
              <a:stCxn id="22" idx="2"/>
              <a:endCxn id="29" idx="6"/>
            </p:cNvCxnSpPr>
            <p:nvPr/>
          </p:nvCxnSpPr>
          <p:spPr>
            <a:xfrm rot="10800000" flipV="1">
              <a:off x="6438448" y="1977682"/>
              <a:ext cx="1137361" cy="1321469"/>
            </a:xfrm>
            <a:prstGeom prst="curvedConnector3">
              <a:avLst>
                <a:gd name="adj1" fmla="val 50000"/>
              </a:avLst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sosceles Triangle 23"/>
            <p:cNvSpPr/>
            <p:nvPr/>
          </p:nvSpPr>
          <p:spPr>
            <a:xfrm>
              <a:off x="6912166" y="2483628"/>
              <a:ext cx="216000" cy="164892"/>
            </a:xfrm>
            <a:prstGeom prst="triangl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756856" y="2801326"/>
            <a:ext cx="3674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62" name="Straight Arrow Connector 61"/>
          <p:cNvCxnSpPr>
            <a:stCxn id="39" idx="6"/>
            <a:endCxn id="22" idx="2"/>
          </p:cNvCxnSpPr>
          <p:nvPr/>
        </p:nvCxnSpPr>
        <p:spPr>
          <a:xfrm flipV="1">
            <a:off x="4974132" y="2480047"/>
            <a:ext cx="727173" cy="13133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3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stCxn id="50" idx="6"/>
            <a:endCxn id="34" idx="2"/>
          </p:cNvCxnSpPr>
          <p:nvPr/>
        </p:nvCxnSpPr>
        <p:spPr>
          <a:xfrm flipV="1">
            <a:off x="4502047" y="3781312"/>
            <a:ext cx="2322975" cy="20204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5687662" y="3673312"/>
            <a:ext cx="1353360" cy="1429468"/>
            <a:chOff x="6438448" y="1869683"/>
            <a:chExt cx="1353360" cy="1429468"/>
          </a:xfrm>
          <a:solidFill>
            <a:srgbClr val="0070C0"/>
          </a:solidFill>
        </p:grpSpPr>
        <p:sp>
          <p:nvSpPr>
            <p:cNvPr id="34" name="Oval 33"/>
            <p:cNvSpPr/>
            <p:nvPr/>
          </p:nvSpPr>
          <p:spPr bwMode="auto">
            <a:xfrm>
              <a:off x="7575808" y="1869683"/>
              <a:ext cx="216000" cy="216000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</a:t>
              </a:r>
            </a:p>
          </p:txBody>
        </p:sp>
        <p:cxnSp>
          <p:nvCxnSpPr>
            <p:cNvPr id="35" name="Curved Connector 34"/>
            <p:cNvCxnSpPr>
              <a:stCxn id="34" idx="2"/>
            </p:cNvCxnSpPr>
            <p:nvPr/>
          </p:nvCxnSpPr>
          <p:spPr>
            <a:xfrm rot="10800000" flipV="1">
              <a:off x="6438448" y="1977682"/>
              <a:ext cx="1137361" cy="1321469"/>
            </a:xfrm>
            <a:prstGeom prst="curvedConnector3">
              <a:avLst>
                <a:gd name="adj1" fmla="val 50000"/>
              </a:avLst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6912166" y="2483628"/>
              <a:ext cx="216000" cy="164892"/>
            </a:xfrm>
            <a:prstGeom prst="triangl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899011" y="4089201"/>
            <a:ext cx="3674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RI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63327" y="4393220"/>
            <a:ext cx="692497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hot-fix</a:t>
            </a:r>
          </a:p>
        </p:txBody>
      </p:sp>
      <p:cxnSp>
        <p:nvCxnSpPr>
          <p:cNvPr id="6" name="Straight Arrow Connector 5"/>
          <p:cNvCxnSpPr>
            <a:stCxn id="66" idx="6"/>
          </p:cNvCxnSpPr>
          <p:nvPr/>
        </p:nvCxnSpPr>
        <p:spPr>
          <a:xfrm>
            <a:off x="8811879" y="2486613"/>
            <a:ext cx="2099961" cy="13639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1" idx="6"/>
          </p:cNvCxnSpPr>
          <p:nvPr/>
        </p:nvCxnSpPr>
        <p:spPr>
          <a:xfrm flipV="1">
            <a:off x="5687662" y="5083081"/>
            <a:ext cx="1467273" cy="19699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 bwMode="auto">
          <a:xfrm>
            <a:off x="3909608" y="2385180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42" name="Straight Arrow Connector 41"/>
          <p:cNvCxnSpPr>
            <a:stCxn id="43" idx="6"/>
            <a:endCxn id="41" idx="2"/>
          </p:cNvCxnSpPr>
          <p:nvPr/>
        </p:nvCxnSpPr>
        <p:spPr>
          <a:xfrm flipV="1">
            <a:off x="2304658" y="2493180"/>
            <a:ext cx="1604950" cy="7072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auto">
          <a:xfrm>
            <a:off x="2088658" y="2392252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3013015" y="3693516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45" name="Curved Connector 44"/>
          <p:cNvCxnSpPr>
            <a:stCxn id="43" idx="6"/>
            <a:endCxn id="44" idx="2"/>
          </p:cNvCxnSpPr>
          <p:nvPr/>
        </p:nvCxnSpPr>
        <p:spPr>
          <a:xfrm>
            <a:off x="2304658" y="2500252"/>
            <a:ext cx="708357" cy="1301264"/>
          </a:xfrm>
          <a:prstGeom prst="curvedConnector3">
            <a:avLst>
              <a:gd name="adj1" fmla="val 50000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48338" y="3654699"/>
            <a:ext cx="158819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servicing r1.sp1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5054" y="2346363"/>
            <a:ext cx="603029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40" name="Straight Arrow Connector 39"/>
          <p:cNvCxnSpPr>
            <a:stCxn id="43" idx="2"/>
            <a:endCxn id="39" idx="3"/>
          </p:cNvCxnSpPr>
          <p:nvPr/>
        </p:nvCxnSpPr>
        <p:spPr>
          <a:xfrm flipH="1">
            <a:off x="1438083" y="2500252"/>
            <a:ext cx="650575" cy="0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 bwMode="auto">
          <a:xfrm>
            <a:off x="4933348" y="2385180"/>
            <a:ext cx="221147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8" name="Straight Arrow Connector 37"/>
          <p:cNvCxnSpPr>
            <a:stCxn id="41" idx="6"/>
            <a:endCxn id="37" idx="2"/>
          </p:cNvCxnSpPr>
          <p:nvPr/>
        </p:nvCxnSpPr>
        <p:spPr>
          <a:xfrm>
            <a:off x="4125608" y="2493180"/>
            <a:ext cx="807740" cy="0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7" idx="6"/>
            <a:endCxn id="30" idx="2"/>
          </p:cNvCxnSpPr>
          <p:nvPr/>
        </p:nvCxnSpPr>
        <p:spPr>
          <a:xfrm flipV="1">
            <a:off x="5154495" y="2486613"/>
            <a:ext cx="1614545" cy="6567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 bwMode="auto">
          <a:xfrm>
            <a:off x="6769040" y="2378613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20" name="Straight Arrow Connector 19"/>
          <p:cNvCxnSpPr>
            <a:stCxn id="44" idx="6"/>
            <a:endCxn id="50" idx="2"/>
          </p:cNvCxnSpPr>
          <p:nvPr/>
        </p:nvCxnSpPr>
        <p:spPr>
          <a:xfrm>
            <a:off x="3229015" y="3801516"/>
            <a:ext cx="1057032" cy="0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 bwMode="auto">
          <a:xfrm>
            <a:off x="4286047" y="3693516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5471662" y="4994780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52" name="Curved Connector 51"/>
          <p:cNvCxnSpPr>
            <a:stCxn id="50" idx="6"/>
            <a:endCxn id="51" idx="2"/>
          </p:cNvCxnSpPr>
          <p:nvPr/>
        </p:nvCxnSpPr>
        <p:spPr>
          <a:xfrm>
            <a:off x="4502047" y="3801516"/>
            <a:ext cx="969615" cy="1301264"/>
          </a:xfrm>
          <a:prstGeom prst="curvedConnector3">
            <a:avLst>
              <a:gd name="adj1" fmla="val 50000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038856" y="4939041"/>
            <a:ext cx="1027204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release v1</a:t>
            </a:r>
          </a:p>
        </p:txBody>
      </p:sp>
      <p:cxnSp>
        <p:nvCxnSpPr>
          <p:cNvPr id="60" name="Straight Arrow Connector 59"/>
          <p:cNvCxnSpPr>
            <a:stCxn id="34" idx="6"/>
          </p:cNvCxnSpPr>
          <p:nvPr/>
        </p:nvCxnSpPr>
        <p:spPr>
          <a:xfrm>
            <a:off x="7041022" y="3781312"/>
            <a:ext cx="2174098" cy="22629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041023" y="2378613"/>
            <a:ext cx="1770856" cy="1402698"/>
            <a:chOff x="5573310" y="1884541"/>
            <a:chExt cx="1770856" cy="1402698"/>
          </a:xfrm>
          <a:solidFill>
            <a:srgbClr val="0070C0"/>
          </a:solidFill>
        </p:grpSpPr>
        <p:sp>
          <p:nvSpPr>
            <p:cNvPr id="66" name="Oval 65"/>
            <p:cNvSpPr/>
            <p:nvPr/>
          </p:nvSpPr>
          <p:spPr bwMode="auto">
            <a:xfrm>
              <a:off x="7128166" y="1884541"/>
              <a:ext cx="216000" cy="216000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</a:t>
              </a:r>
            </a:p>
          </p:txBody>
        </p:sp>
        <p:cxnSp>
          <p:nvCxnSpPr>
            <p:cNvPr id="67" name="Curved Connector 66"/>
            <p:cNvCxnSpPr>
              <a:stCxn id="66" idx="2"/>
              <a:endCxn id="34" idx="6"/>
            </p:cNvCxnSpPr>
            <p:nvPr/>
          </p:nvCxnSpPr>
          <p:spPr>
            <a:xfrm rot="10800000" flipV="1">
              <a:off x="5573310" y="1992540"/>
              <a:ext cx="1554857" cy="1294699"/>
            </a:xfrm>
            <a:prstGeom prst="curvedConnector3">
              <a:avLst>
                <a:gd name="adj1" fmla="val 50000"/>
              </a:avLst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Isosceles Triangle 67"/>
            <p:cNvSpPr/>
            <p:nvPr/>
          </p:nvSpPr>
          <p:spPr>
            <a:xfrm>
              <a:off x="6259672" y="2514045"/>
              <a:ext cx="216000" cy="164892"/>
            </a:xfrm>
            <a:prstGeom prst="triangl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850747" y="2913167"/>
            <a:ext cx="3674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65" name="Straight Arrow Connector 64"/>
          <p:cNvCxnSpPr>
            <a:stCxn id="30" idx="6"/>
            <a:endCxn id="66" idx="2"/>
          </p:cNvCxnSpPr>
          <p:nvPr/>
        </p:nvCxnSpPr>
        <p:spPr>
          <a:xfrm>
            <a:off x="6985040" y="2486613"/>
            <a:ext cx="1610839" cy="0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54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 bwMode="auto">
          <a:xfrm>
            <a:off x="6144522" y="4073815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7330137" y="5375079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70" name="Curved Connector 69"/>
          <p:cNvCxnSpPr>
            <a:stCxn id="67" idx="6"/>
            <a:endCxn id="69" idx="2"/>
          </p:cNvCxnSpPr>
          <p:nvPr/>
        </p:nvCxnSpPr>
        <p:spPr>
          <a:xfrm>
            <a:off x="6360522" y="4181815"/>
            <a:ext cx="969615" cy="1301264"/>
          </a:xfrm>
          <a:prstGeom prst="curvedConnector3">
            <a:avLst>
              <a:gd name="adj1" fmla="val 50000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483952" y="5322117"/>
            <a:ext cx="1387880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release r1.sp1</a:t>
            </a:r>
          </a:p>
        </p:txBody>
      </p:sp>
      <p:cxnSp>
        <p:nvCxnSpPr>
          <p:cNvPr id="73" name="Straight Arrow Connector 72"/>
          <p:cNvCxnSpPr>
            <a:stCxn id="35" idx="6"/>
            <a:endCxn id="67" idx="2"/>
          </p:cNvCxnSpPr>
          <p:nvPr/>
        </p:nvCxnSpPr>
        <p:spPr>
          <a:xfrm flipV="1">
            <a:off x="5532366" y="4181815"/>
            <a:ext cx="612156" cy="6565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1" idx="6"/>
          </p:cNvCxnSpPr>
          <p:nvPr/>
        </p:nvCxnSpPr>
        <p:spPr>
          <a:xfrm>
            <a:off x="10229850" y="1572213"/>
            <a:ext cx="560070" cy="13639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3909608" y="1470780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3" name="Straight Arrow Connector 12"/>
          <p:cNvCxnSpPr>
            <a:stCxn id="41" idx="6"/>
            <a:endCxn id="12" idx="2"/>
          </p:cNvCxnSpPr>
          <p:nvPr/>
        </p:nvCxnSpPr>
        <p:spPr>
          <a:xfrm flipV="1">
            <a:off x="2304658" y="1578780"/>
            <a:ext cx="1604950" cy="7072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 bwMode="auto">
          <a:xfrm>
            <a:off x="2088658" y="1477852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3013015" y="2779116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43" name="Curved Connector 42"/>
          <p:cNvCxnSpPr>
            <a:stCxn id="41" idx="6"/>
            <a:endCxn id="42" idx="2"/>
          </p:cNvCxnSpPr>
          <p:nvPr/>
        </p:nvCxnSpPr>
        <p:spPr>
          <a:xfrm>
            <a:off x="2304658" y="1585852"/>
            <a:ext cx="708357" cy="1301264"/>
          </a:xfrm>
          <a:prstGeom prst="curvedConnector3">
            <a:avLst>
              <a:gd name="adj1" fmla="val 50000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02113" y="2719044"/>
            <a:ext cx="948593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servicing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5054" y="1431963"/>
            <a:ext cx="603029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45" name="Straight Arrow Connector 44"/>
          <p:cNvCxnSpPr>
            <a:stCxn id="41" idx="2"/>
            <a:endCxn id="14" idx="3"/>
          </p:cNvCxnSpPr>
          <p:nvPr/>
        </p:nvCxnSpPr>
        <p:spPr>
          <a:xfrm flipH="1">
            <a:off x="1438083" y="1585852"/>
            <a:ext cx="650575" cy="0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 bwMode="auto">
          <a:xfrm>
            <a:off x="4933348" y="1470780"/>
            <a:ext cx="221147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7" name="Straight Arrow Connector 16"/>
          <p:cNvCxnSpPr>
            <a:stCxn id="12" idx="6"/>
            <a:endCxn id="16" idx="2"/>
          </p:cNvCxnSpPr>
          <p:nvPr/>
        </p:nvCxnSpPr>
        <p:spPr>
          <a:xfrm>
            <a:off x="4125608" y="1578780"/>
            <a:ext cx="807740" cy="0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6"/>
            <a:endCxn id="22" idx="2"/>
          </p:cNvCxnSpPr>
          <p:nvPr/>
        </p:nvCxnSpPr>
        <p:spPr>
          <a:xfrm flipV="1">
            <a:off x="5154495" y="1572213"/>
            <a:ext cx="2081905" cy="6567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 bwMode="auto">
          <a:xfrm>
            <a:off x="7236400" y="1464213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24" name="Straight Arrow Connector 23"/>
          <p:cNvCxnSpPr>
            <a:stCxn id="42" idx="6"/>
            <a:endCxn id="34" idx="2"/>
          </p:cNvCxnSpPr>
          <p:nvPr/>
        </p:nvCxnSpPr>
        <p:spPr>
          <a:xfrm>
            <a:off x="3229015" y="2887116"/>
            <a:ext cx="901736" cy="0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4130751" y="2779116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316366" y="4080380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6" name="Curved Connector 35"/>
          <p:cNvCxnSpPr>
            <a:stCxn id="34" idx="6"/>
            <a:endCxn id="35" idx="2"/>
          </p:cNvCxnSpPr>
          <p:nvPr/>
        </p:nvCxnSpPr>
        <p:spPr>
          <a:xfrm>
            <a:off x="4346751" y="2887116"/>
            <a:ext cx="969615" cy="1301264"/>
          </a:xfrm>
          <a:prstGeom prst="curvedConnector3">
            <a:avLst>
              <a:gd name="adj1" fmla="val 50000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33311" y="4027631"/>
            <a:ext cx="1264770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hotfix r1.sp1</a:t>
            </a:r>
          </a:p>
        </p:txBody>
      </p:sp>
      <p:cxnSp>
        <p:nvCxnSpPr>
          <p:cNvPr id="26" name="Straight Arrow Connector 25"/>
          <p:cNvCxnSpPr>
            <a:stCxn id="38" idx="6"/>
          </p:cNvCxnSpPr>
          <p:nvPr/>
        </p:nvCxnSpPr>
        <p:spPr>
          <a:xfrm flipV="1">
            <a:off x="8839342" y="2866911"/>
            <a:ext cx="1175424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8839345" y="1464213"/>
            <a:ext cx="1390507" cy="1402698"/>
            <a:chOff x="5708755" y="1884541"/>
            <a:chExt cx="1679131" cy="1402698"/>
          </a:xfrm>
          <a:solidFill>
            <a:srgbClr val="0070C0"/>
          </a:solidFill>
        </p:grpSpPr>
        <p:sp>
          <p:nvSpPr>
            <p:cNvPr id="31" name="Oval 30"/>
            <p:cNvSpPr/>
            <p:nvPr/>
          </p:nvSpPr>
          <p:spPr bwMode="auto">
            <a:xfrm>
              <a:off x="7128161" y="1884541"/>
              <a:ext cx="259725" cy="216000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</a:t>
              </a:r>
            </a:p>
          </p:txBody>
        </p:sp>
        <p:cxnSp>
          <p:nvCxnSpPr>
            <p:cNvPr id="32" name="Curved Connector 31"/>
            <p:cNvCxnSpPr>
              <a:stCxn id="31" idx="2"/>
              <a:endCxn id="38" idx="6"/>
            </p:cNvCxnSpPr>
            <p:nvPr/>
          </p:nvCxnSpPr>
          <p:spPr>
            <a:xfrm rot="10800000" flipV="1">
              <a:off x="5708755" y="1992540"/>
              <a:ext cx="1419408" cy="1294699"/>
            </a:xfrm>
            <a:prstGeom prst="curvedConnector3">
              <a:avLst>
                <a:gd name="adj1" fmla="val 50000"/>
              </a:avLst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Isosceles Triangle 32"/>
            <p:cNvSpPr/>
            <p:nvPr/>
          </p:nvSpPr>
          <p:spPr>
            <a:xfrm>
              <a:off x="6326958" y="2514045"/>
              <a:ext cx="216000" cy="164892"/>
            </a:xfrm>
            <a:prstGeom prst="triangl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016552" y="1991497"/>
            <a:ext cx="3674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29" name="Straight Arrow Connector 28"/>
          <p:cNvCxnSpPr>
            <a:stCxn id="22" idx="6"/>
            <a:endCxn id="31" idx="2"/>
          </p:cNvCxnSpPr>
          <p:nvPr/>
        </p:nvCxnSpPr>
        <p:spPr>
          <a:xfrm>
            <a:off x="7452400" y="1572213"/>
            <a:ext cx="2562369" cy="0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9" idx="6"/>
          </p:cNvCxnSpPr>
          <p:nvPr/>
        </p:nvCxnSpPr>
        <p:spPr>
          <a:xfrm flipV="1">
            <a:off x="7546137" y="5462368"/>
            <a:ext cx="936150" cy="20711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6"/>
          </p:cNvCxnSpPr>
          <p:nvPr/>
        </p:nvCxnSpPr>
        <p:spPr>
          <a:xfrm flipV="1">
            <a:off x="7806655" y="4181519"/>
            <a:ext cx="1362024" cy="3111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4" idx="6"/>
            <a:endCxn id="38" idx="2"/>
          </p:cNvCxnSpPr>
          <p:nvPr/>
        </p:nvCxnSpPr>
        <p:spPr>
          <a:xfrm flipV="1">
            <a:off x="4346751" y="2866912"/>
            <a:ext cx="4276591" cy="20204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795902" y="2758912"/>
            <a:ext cx="1043440" cy="1415830"/>
            <a:chOff x="6748368" y="1869683"/>
            <a:chExt cx="1043440" cy="1415830"/>
          </a:xfrm>
          <a:solidFill>
            <a:srgbClr val="0070C0"/>
          </a:solidFill>
        </p:grpSpPr>
        <p:sp>
          <p:nvSpPr>
            <p:cNvPr id="38" name="Oval 37"/>
            <p:cNvSpPr/>
            <p:nvPr/>
          </p:nvSpPr>
          <p:spPr bwMode="auto">
            <a:xfrm>
              <a:off x="7575808" y="1869683"/>
              <a:ext cx="216000" cy="216000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</a:t>
              </a:r>
            </a:p>
          </p:txBody>
        </p:sp>
        <p:cxnSp>
          <p:nvCxnSpPr>
            <p:cNvPr id="39" name="Curved Connector 38"/>
            <p:cNvCxnSpPr>
              <a:stCxn id="38" idx="2"/>
              <a:endCxn id="59" idx="6"/>
            </p:cNvCxnSpPr>
            <p:nvPr/>
          </p:nvCxnSpPr>
          <p:spPr>
            <a:xfrm rot="10800000" flipV="1">
              <a:off x="6748368" y="1977683"/>
              <a:ext cx="827440" cy="1307830"/>
            </a:xfrm>
            <a:prstGeom prst="curvedConnector3">
              <a:avLst>
                <a:gd name="adj1" fmla="val 50000"/>
              </a:avLst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Isosceles Triangle 39"/>
            <p:cNvSpPr/>
            <p:nvPr/>
          </p:nvSpPr>
          <p:spPr>
            <a:xfrm>
              <a:off x="7054088" y="2566073"/>
              <a:ext cx="216000" cy="164892"/>
            </a:xfrm>
            <a:prstGeom prst="triangl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692567" y="3270636"/>
            <a:ext cx="3674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RI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24048" y="3620194"/>
            <a:ext cx="692497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hot-fix</a:t>
            </a:r>
          </a:p>
        </p:txBody>
      </p:sp>
      <p:cxnSp>
        <p:nvCxnSpPr>
          <p:cNvPr id="11" name="Straight Arrow Connector 10"/>
          <p:cNvCxnSpPr>
            <a:stCxn id="67" idx="6"/>
            <a:endCxn id="62" idx="2"/>
          </p:cNvCxnSpPr>
          <p:nvPr/>
        </p:nvCxnSpPr>
        <p:spPr>
          <a:xfrm>
            <a:off x="6360522" y="4181815"/>
            <a:ext cx="1230133" cy="2815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 bwMode="auto">
          <a:xfrm>
            <a:off x="7590655" y="4076630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688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7505202" y="2638436"/>
            <a:ext cx="3461845" cy="16757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5903216" y="2542887"/>
            <a:ext cx="1133106" cy="1653842"/>
            <a:chOff x="6658702" y="1869683"/>
            <a:chExt cx="1133106" cy="1653842"/>
          </a:xfrm>
          <a:solidFill>
            <a:srgbClr val="0070C0"/>
          </a:solidFill>
        </p:grpSpPr>
        <p:sp>
          <p:nvSpPr>
            <p:cNvPr id="145" name="Oval 144"/>
            <p:cNvSpPr/>
            <p:nvPr/>
          </p:nvSpPr>
          <p:spPr bwMode="auto">
            <a:xfrm>
              <a:off x="7575808" y="1869683"/>
              <a:ext cx="216000" cy="216000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</a:t>
              </a:r>
            </a:p>
          </p:txBody>
        </p:sp>
        <p:cxnSp>
          <p:nvCxnSpPr>
            <p:cNvPr id="146" name="Curved Connector 145"/>
            <p:cNvCxnSpPr>
              <a:stCxn id="145" idx="2"/>
              <a:endCxn id="165" idx="6"/>
            </p:cNvCxnSpPr>
            <p:nvPr/>
          </p:nvCxnSpPr>
          <p:spPr>
            <a:xfrm rot="10800000" flipV="1">
              <a:off x="6658702" y="1977682"/>
              <a:ext cx="917107" cy="1545843"/>
            </a:xfrm>
            <a:prstGeom prst="curvedConnector3">
              <a:avLst>
                <a:gd name="adj1" fmla="val 50000"/>
              </a:avLst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Isosceles Triangle 146"/>
            <p:cNvSpPr/>
            <p:nvPr/>
          </p:nvSpPr>
          <p:spPr>
            <a:xfrm>
              <a:off x="7009255" y="2628596"/>
              <a:ext cx="216000" cy="164892"/>
            </a:xfrm>
            <a:prstGeom prst="triangl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bg1"/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6354341" y="3097360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FI</a:t>
            </a:r>
          </a:p>
        </p:txBody>
      </p:sp>
      <p:cxnSp>
        <p:nvCxnSpPr>
          <p:cNvPr id="144" name="Straight Arrow Connector 143"/>
          <p:cNvCxnSpPr>
            <a:stCxn id="139" idx="6"/>
            <a:endCxn id="145" idx="2"/>
          </p:cNvCxnSpPr>
          <p:nvPr/>
        </p:nvCxnSpPr>
        <p:spPr>
          <a:xfrm flipV="1">
            <a:off x="5504165" y="2650887"/>
            <a:ext cx="1316157" cy="5033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8877430" y="4194576"/>
            <a:ext cx="2089617" cy="43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 bwMode="auto">
          <a:xfrm>
            <a:off x="2170821" y="4095804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2386821" y="2542887"/>
            <a:ext cx="1077433" cy="1660917"/>
            <a:chOff x="3100215" y="1869683"/>
            <a:chExt cx="1077433" cy="1660917"/>
          </a:xfrm>
          <a:solidFill>
            <a:srgbClr val="0070C0"/>
          </a:solidFill>
        </p:grpSpPr>
        <p:sp>
          <p:nvSpPr>
            <p:cNvPr id="133" name="Oval 132"/>
            <p:cNvSpPr/>
            <p:nvPr/>
          </p:nvSpPr>
          <p:spPr bwMode="auto">
            <a:xfrm>
              <a:off x="3961648" y="1869683"/>
              <a:ext cx="216000" cy="216000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134" name="Curved Connector 133"/>
            <p:cNvCxnSpPr>
              <a:stCxn id="130" idx="6"/>
              <a:endCxn id="133" idx="2"/>
            </p:cNvCxnSpPr>
            <p:nvPr/>
          </p:nvCxnSpPr>
          <p:spPr>
            <a:xfrm flipV="1">
              <a:off x="3100215" y="1977683"/>
              <a:ext cx="861433" cy="1552917"/>
            </a:xfrm>
            <a:prstGeom prst="curvedConnector3">
              <a:avLst>
                <a:gd name="adj1" fmla="val 50000"/>
              </a:avLst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2195096" y="2496997"/>
            <a:ext cx="751488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feature</a:t>
            </a:r>
          </a:p>
        </p:txBody>
      </p:sp>
      <p:cxnSp>
        <p:nvCxnSpPr>
          <p:cNvPr id="136" name="Straight Arrow Connector 135"/>
          <p:cNvCxnSpPr>
            <a:stCxn id="133" idx="6"/>
            <a:endCxn id="137" idx="2"/>
          </p:cNvCxnSpPr>
          <p:nvPr/>
        </p:nvCxnSpPr>
        <p:spPr>
          <a:xfrm>
            <a:off x="3464254" y="2650887"/>
            <a:ext cx="603341" cy="5033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 bwMode="auto">
          <a:xfrm>
            <a:off x="4067595" y="2547920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139" name="Oval 138"/>
          <p:cNvSpPr/>
          <p:nvPr/>
        </p:nvSpPr>
        <p:spPr bwMode="auto">
          <a:xfrm>
            <a:off x="5288165" y="2547920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40" name="Straight Arrow Connector 139"/>
          <p:cNvCxnSpPr>
            <a:stCxn id="137" idx="6"/>
            <a:endCxn id="139" idx="2"/>
          </p:cNvCxnSpPr>
          <p:nvPr/>
        </p:nvCxnSpPr>
        <p:spPr>
          <a:xfrm>
            <a:off x="4283595" y="2655920"/>
            <a:ext cx="1004570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 bwMode="auto">
          <a:xfrm>
            <a:off x="7270762" y="2547920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50" name="Straight Arrow Connector 149"/>
          <p:cNvCxnSpPr>
            <a:stCxn id="145" idx="6"/>
            <a:endCxn id="149" idx="2"/>
          </p:cNvCxnSpPr>
          <p:nvPr/>
        </p:nvCxnSpPr>
        <p:spPr>
          <a:xfrm>
            <a:off x="7036322" y="2650887"/>
            <a:ext cx="234440" cy="5033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 bwMode="auto">
          <a:xfrm>
            <a:off x="3829938" y="4088730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57" name="Straight Arrow Connector 156"/>
          <p:cNvCxnSpPr>
            <a:stCxn id="130" idx="6"/>
            <a:endCxn id="156" idx="2"/>
          </p:cNvCxnSpPr>
          <p:nvPr/>
        </p:nvCxnSpPr>
        <p:spPr>
          <a:xfrm flipV="1">
            <a:off x="2386821" y="4196730"/>
            <a:ext cx="1443117" cy="7074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921936" y="4042842"/>
            <a:ext cx="606250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160" name="Straight Arrow Connector 159"/>
          <p:cNvCxnSpPr>
            <a:stCxn id="130" idx="2"/>
            <a:endCxn id="159" idx="3"/>
          </p:cNvCxnSpPr>
          <p:nvPr/>
        </p:nvCxnSpPr>
        <p:spPr>
          <a:xfrm flipH="1" flipV="1">
            <a:off x="1528186" y="4196731"/>
            <a:ext cx="642635" cy="7073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 bwMode="auto">
          <a:xfrm>
            <a:off x="4875855" y="4088730"/>
            <a:ext cx="198973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63" name="Straight Arrow Connector 162"/>
          <p:cNvCxnSpPr>
            <a:stCxn id="156" idx="6"/>
            <a:endCxn id="162" idx="2"/>
          </p:cNvCxnSpPr>
          <p:nvPr/>
        </p:nvCxnSpPr>
        <p:spPr>
          <a:xfrm>
            <a:off x="4045938" y="4196728"/>
            <a:ext cx="829915" cy="2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 bwMode="auto">
          <a:xfrm>
            <a:off x="5687215" y="4088730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66" name="Straight Arrow Connector 165"/>
          <p:cNvCxnSpPr>
            <a:stCxn id="162" idx="6"/>
            <a:endCxn id="165" idx="2"/>
          </p:cNvCxnSpPr>
          <p:nvPr/>
        </p:nvCxnSpPr>
        <p:spPr>
          <a:xfrm>
            <a:off x="5074828" y="4196728"/>
            <a:ext cx="612387" cy="2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8091772" y="3337684"/>
            <a:ext cx="3674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RI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5903215" y="2655919"/>
            <a:ext cx="2974216" cy="1655885"/>
            <a:chOff x="5983441" y="2229755"/>
            <a:chExt cx="2974216" cy="1655885"/>
          </a:xfrm>
          <a:solidFill>
            <a:srgbClr val="0070C0"/>
          </a:solidFill>
        </p:grpSpPr>
        <p:grpSp>
          <p:nvGrpSpPr>
            <p:cNvPr id="170" name="Group 169"/>
            <p:cNvGrpSpPr/>
            <p:nvPr/>
          </p:nvGrpSpPr>
          <p:grpSpPr>
            <a:xfrm>
              <a:off x="7566987" y="2229755"/>
              <a:ext cx="1390670" cy="1655885"/>
              <a:chOff x="8258149" y="2024057"/>
              <a:chExt cx="1405898" cy="1614543"/>
            </a:xfrm>
            <a:grpFill/>
          </p:grpSpPr>
          <p:sp>
            <p:nvSpPr>
              <p:cNvPr id="172" name="Oval 171"/>
              <p:cNvSpPr/>
              <p:nvPr/>
            </p:nvSpPr>
            <p:spPr bwMode="auto">
              <a:xfrm>
                <a:off x="9448047" y="3422600"/>
                <a:ext cx="216000" cy="216000"/>
              </a:xfrm>
              <a:prstGeom prst="ellipse">
                <a:avLst/>
              </a:prstGeom>
              <a:grpFill/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</a:t>
                </a:r>
              </a:p>
            </p:txBody>
          </p:sp>
          <p:cxnSp>
            <p:nvCxnSpPr>
              <p:cNvPr id="173" name="Curved Connector 172"/>
              <p:cNvCxnSpPr>
                <a:stCxn id="172" idx="2"/>
                <a:endCxn id="149" idx="6"/>
              </p:cNvCxnSpPr>
              <p:nvPr/>
            </p:nvCxnSpPr>
            <p:spPr>
              <a:xfrm rot="10800000">
                <a:off x="8258149" y="2024058"/>
                <a:ext cx="1189899" cy="1506543"/>
              </a:xfrm>
              <a:prstGeom prst="curvedConnector3">
                <a:avLst>
                  <a:gd name="adj1" fmla="val 50000"/>
                </a:avLst>
              </a:prstGeom>
              <a:grpFill/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Isosceles Triangle 173"/>
              <p:cNvSpPr/>
              <p:nvPr/>
            </p:nvSpPr>
            <p:spPr>
              <a:xfrm rot="10800000">
                <a:off x="8737148" y="2684257"/>
                <a:ext cx="216000" cy="164892"/>
              </a:xfrm>
              <a:prstGeom prst="triangl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71" name="Straight Arrow Connector 170"/>
            <p:cNvCxnSpPr>
              <a:stCxn id="165" idx="6"/>
              <a:endCxn id="172" idx="2"/>
            </p:cNvCxnSpPr>
            <p:nvPr/>
          </p:nvCxnSpPr>
          <p:spPr>
            <a:xfrm>
              <a:off x="5983441" y="3770563"/>
              <a:ext cx="2760556" cy="4306"/>
            </a:xfrm>
            <a:prstGeom prst="straightConnector1">
              <a:avLst/>
            </a:prstGeom>
            <a:grpFill/>
            <a:ln w="38100">
              <a:solidFill>
                <a:srgbClr val="0070C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9210899" y="2608289"/>
            <a:ext cx="7280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DRIFT</a:t>
            </a:r>
          </a:p>
        </p:txBody>
      </p:sp>
    </p:spTree>
    <p:extLst>
      <p:ext uri="{BB962C8B-B14F-4D97-AF65-F5344CB8AC3E}">
        <p14:creationId xmlns:p14="http://schemas.microsoft.com/office/powerpoint/2010/main" val="329470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>
            <a:cxnSpLocks/>
            <a:stCxn id="149" idx="6"/>
          </p:cNvCxnSpPr>
          <p:nvPr/>
        </p:nvCxnSpPr>
        <p:spPr>
          <a:xfrm flipV="1">
            <a:off x="7247223" y="3787036"/>
            <a:ext cx="3704758" cy="14353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5792266" y="3688356"/>
            <a:ext cx="1133106" cy="1653842"/>
            <a:chOff x="6658702" y="1869683"/>
            <a:chExt cx="1133106" cy="1653842"/>
          </a:xfrm>
          <a:solidFill>
            <a:srgbClr val="0070C0"/>
          </a:solidFill>
        </p:grpSpPr>
        <p:sp>
          <p:nvSpPr>
            <p:cNvPr id="145" name="Oval 144"/>
            <p:cNvSpPr/>
            <p:nvPr/>
          </p:nvSpPr>
          <p:spPr bwMode="auto">
            <a:xfrm>
              <a:off x="7575808" y="1869683"/>
              <a:ext cx="216000" cy="216000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</a:t>
              </a:r>
            </a:p>
          </p:txBody>
        </p:sp>
        <p:cxnSp>
          <p:nvCxnSpPr>
            <p:cNvPr id="146" name="Curved Connector 145"/>
            <p:cNvCxnSpPr>
              <a:stCxn id="145" idx="2"/>
              <a:endCxn id="165" idx="6"/>
            </p:cNvCxnSpPr>
            <p:nvPr/>
          </p:nvCxnSpPr>
          <p:spPr>
            <a:xfrm rot="10800000" flipV="1">
              <a:off x="6658702" y="1977682"/>
              <a:ext cx="917107" cy="1545843"/>
            </a:xfrm>
            <a:prstGeom prst="curvedConnector3">
              <a:avLst>
                <a:gd name="adj1" fmla="val 50000"/>
              </a:avLst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Isosceles Triangle 146"/>
            <p:cNvSpPr/>
            <p:nvPr/>
          </p:nvSpPr>
          <p:spPr>
            <a:xfrm>
              <a:off x="7009255" y="2628596"/>
              <a:ext cx="216000" cy="164892"/>
            </a:xfrm>
            <a:prstGeom prst="triangl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bg1"/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6243391" y="4195587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FI</a:t>
            </a:r>
          </a:p>
        </p:txBody>
      </p:sp>
      <p:cxnSp>
        <p:nvCxnSpPr>
          <p:cNvPr id="144" name="Straight Arrow Connector 143"/>
          <p:cNvCxnSpPr>
            <a:stCxn id="139" idx="6"/>
            <a:endCxn id="145" idx="2"/>
          </p:cNvCxnSpPr>
          <p:nvPr/>
        </p:nvCxnSpPr>
        <p:spPr>
          <a:xfrm flipV="1">
            <a:off x="6326673" y="3796356"/>
            <a:ext cx="382699" cy="5033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cxnSpLocks/>
            <a:stCxn id="154" idx="6"/>
          </p:cNvCxnSpPr>
          <p:nvPr/>
        </p:nvCxnSpPr>
        <p:spPr>
          <a:xfrm>
            <a:off x="10530532" y="5352039"/>
            <a:ext cx="42448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 bwMode="auto">
          <a:xfrm>
            <a:off x="2059871" y="5241273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133" name="Oval 132"/>
          <p:cNvSpPr/>
          <p:nvPr/>
        </p:nvSpPr>
        <p:spPr bwMode="auto">
          <a:xfrm>
            <a:off x="4466044" y="3688356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34" name="Curved Connector 133"/>
          <p:cNvCxnSpPr>
            <a:stCxn id="130" idx="6"/>
            <a:endCxn id="133" idx="2"/>
          </p:cNvCxnSpPr>
          <p:nvPr/>
        </p:nvCxnSpPr>
        <p:spPr>
          <a:xfrm flipV="1">
            <a:off x="2275871" y="3796356"/>
            <a:ext cx="2190173" cy="1552917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589085" y="3605660"/>
            <a:ext cx="91339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feature 1</a:t>
            </a:r>
          </a:p>
        </p:txBody>
      </p:sp>
      <p:cxnSp>
        <p:nvCxnSpPr>
          <p:cNvPr id="136" name="Straight Arrow Connector 135"/>
          <p:cNvCxnSpPr>
            <a:stCxn id="133" idx="6"/>
            <a:endCxn id="137" idx="2"/>
          </p:cNvCxnSpPr>
          <p:nvPr/>
        </p:nvCxnSpPr>
        <p:spPr>
          <a:xfrm>
            <a:off x="4682044" y="3796356"/>
            <a:ext cx="760511" cy="5033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 bwMode="auto">
          <a:xfrm>
            <a:off x="5442555" y="3693389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139" name="Oval 138"/>
          <p:cNvSpPr/>
          <p:nvPr/>
        </p:nvSpPr>
        <p:spPr bwMode="auto">
          <a:xfrm>
            <a:off x="6110673" y="3693389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40" name="Straight Arrow Connector 139"/>
          <p:cNvCxnSpPr>
            <a:stCxn id="137" idx="6"/>
            <a:endCxn id="139" idx="2"/>
          </p:cNvCxnSpPr>
          <p:nvPr/>
        </p:nvCxnSpPr>
        <p:spPr>
          <a:xfrm>
            <a:off x="5658555" y="3801389"/>
            <a:ext cx="452118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 bwMode="auto">
          <a:xfrm>
            <a:off x="7031223" y="3693389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50" name="Straight Arrow Connector 149"/>
          <p:cNvCxnSpPr>
            <a:stCxn id="145" idx="6"/>
            <a:endCxn id="149" idx="2"/>
          </p:cNvCxnSpPr>
          <p:nvPr/>
        </p:nvCxnSpPr>
        <p:spPr>
          <a:xfrm>
            <a:off x="6925372" y="3796356"/>
            <a:ext cx="105851" cy="5033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 bwMode="auto">
          <a:xfrm>
            <a:off x="3718988" y="5234199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57" name="Straight Arrow Connector 156"/>
          <p:cNvCxnSpPr>
            <a:stCxn id="130" idx="6"/>
            <a:endCxn id="156" idx="2"/>
          </p:cNvCxnSpPr>
          <p:nvPr/>
        </p:nvCxnSpPr>
        <p:spPr>
          <a:xfrm flipV="1">
            <a:off x="2275871" y="5342199"/>
            <a:ext cx="1443117" cy="7074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825872" y="5195384"/>
            <a:ext cx="606250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160" name="Straight Arrow Connector 159"/>
          <p:cNvCxnSpPr>
            <a:stCxn id="130" idx="2"/>
            <a:endCxn id="159" idx="3"/>
          </p:cNvCxnSpPr>
          <p:nvPr/>
        </p:nvCxnSpPr>
        <p:spPr>
          <a:xfrm flipH="1">
            <a:off x="1432122" y="5349273"/>
            <a:ext cx="627749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 bwMode="auto">
          <a:xfrm>
            <a:off x="4764905" y="5234199"/>
            <a:ext cx="198973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63" name="Straight Arrow Connector 162"/>
          <p:cNvCxnSpPr>
            <a:stCxn id="156" idx="6"/>
            <a:endCxn id="162" idx="2"/>
          </p:cNvCxnSpPr>
          <p:nvPr/>
        </p:nvCxnSpPr>
        <p:spPr>
          <a:xfrm>
            <a:off x="3934988" y="5342197"/>
            <a:ext cx="829915" cy="2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 bwMode="auto">
          <a:xfrm>
            <a:off x="5576265" y="5234199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66" name="Straight Arrow Connector 165"/>
          <p:cNvCxnSpPr>
            <a:stCxn id="162" idx="6"/>
            <a:endCxn id="165" idx="2"/>
          </p:cNvCxnSpPr>
          <p:nvPr/>
        </p:nvCxnSpPr>
        <p:spPr>
          <a:xfrm>
            <a:off x="4963878" y="5342197"/>
            <a:ext cx="612387" cy="2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714282" y="4195587"/>
            <a:ext cx="3674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RI</a:t>
            </a:r>
          </a:p>
        </p:txBody>
      </p:sp>
      <p:sp>
        <p:nvSpPr>
          <p:cNvPr id="172" name="Oval 171"/>
          <p:cNvSpPr/>
          <p:nvPr/>
        </p:nvSpPr>
        <p:spPr bwMode="auto">
          <a:xfrm>
            <a:off x="8181340" y="5235742"/>
            <a:ext cx="213660" cy="221531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cxnSp>
        <p:nvCxnSpPr>
          <p:cNvPr id="173" name="Curved Connector 172"/>
          <p:cNvCxnSpPr>
            <a:stCxn id="172" idx="2"/>
            <a:endCxn id="149" idx="6"/>
          </p:cNvCxnSpPr>
          <p:nvPr/>
        </p:nvCxnSpPr>
        <p:spPr>
          <a:xfrm rot="10800000">
            <a:off x="7247224" y="3801390"/>
            <a:ext cx="934117" cy="1545119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10800000">
            <a:off x="7603643" y="4476204"/>
            <a:ext cx="213660" cy="169114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71" name="Straight Arrow Connector 170"/>
          <p:cNvCxnSpPr>
            <a:stCxn id="165" idx="6"/>
            <a:endCxn id="172" idx="2"/>
          </p:cNvCxnSpPr>
          <p:nvPr/>
        </p:nvCxnSpPr>
        <p:spPr>
          <a:xfrm>
            <a:off x="5792265" y="5342199"/>
            <a:ext cx="2389075" cy="4309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58" idx="6"/>
            <a:endCxn id="178" idx="2"/>
          </p:cNvCxnSpPr>
          <p:nvPr/>
        </p:nvCxnSpPr>
        <p:spPr>
          <a:xfrm flipV="1">
            <a:off x="6352723" y="3143227"/>
            <a:ext cx="2805355" cy="7248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auto">
          <a:xfrm>
            <a:off x="4096812" y="3037442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67510" y="2954746"/>
            <a:ext cx="958276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feature 2</a:t>
            </a:r>
          </a:p>
        </p:txBody>
      </p:sp>
      <p:cxnSp>
        <p:nvCxnSpPr>
          <p:cNvPr id="56" name="Straight Arrow Connector 55"/>
          <p:cNvCxnSpPr>
            <a:stCxn id="54" idx="6"/>
            <a:endCxn id="57" idx="2"/>
          </p:cNvCxnSpPr>
          <p:nvPr/>
        </p:nvCxnSpPr>
        <p:spPr>
          <a:xfrm>
            <a:off x="4312812" y="3145442"/>
            <a:ext cx="227103" cy="5033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 bwMode="auto">
          <a:xfrm>
            <a:off x="4539915" y="3042475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6136723" y="3042475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>
            <a:off x="4755915" y="3150475"/>
            <a:ext cx="1380808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68" idx="6"/>
            <a:endCxn id="70" idx="2"/>
          </p:cNvCxnSpPr>
          <p:nvPr/>
        </p:nvCxnSpPr>
        <p:spPr>
          <a:xfrm>
            <a:off x="5740421" y="2520581"/>
            <a:ext cx="1395116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 bwMode="auto">
          <a:xfrm>
            <a:off x="3679774" y="2407548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64810" y="2324852"/>
            <a:ext cx="953466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feature 3</a:t>
            </a:r>
          </a:p>
        </p:txBody>
      </p:sp>
      <p:cxnSp>
        <p:nvCxnSpPr>
          <p:cNvPr id="66" name="Straight Arrow Connector 65"/>
          <p:cNvCxnSpPr>
            <a:stCxn id="64" idx="6"/>
            <a:endCxn id="67" idx="2"/>
          </p:cNvCxnSpPr>
          <p:nvPr/>
        </p:nvCxnSpPr>
        <p:spPr>
          <a:xfrm>
            <a:off x="3895774" y="2515548"/>
            <a:ext cx="479515" cy="5033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4375289" y="2412581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5524421" y="2412581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69" name="Straight Arrow Connector 68"/>
          <p:cNvCxnSpPr>
            <a:stCxn id="67" idx="6"/>
            <a:endCxn id="68" idx="2"/>
          </p:cNvCxnSpPr>
          <p:nvPr/>
        </p:nvCxnSpPr>
        <p:spPr>
          <a:xfrm>
            <a:off x="4591289" y="2520581"/>
            <a:ext cx="933132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77" idx="6"/>
            <a:endCxn id="80" idx="2"/>
          </p:cNvCxnSpPr>
          <p:nvPr/>
        </p:nvCxnSpPr>
        <p:spPr>
          <a:xfrm>
            <a:off x="6635773" y="1905222"/>
            <a:ext cx="1671347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 bwMode="auto">
          <a:xfrm>
            <a:off x="3455933" y="1792189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64810" y="1709493"/>
            <a:ext cx="953466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feature 4</a:t>
            </a:r>
          </a:p>
        </p:txBody>
      </p:sp>
      <p:cxnSp>
        <p:nvCxnSpPr>
          <p:cNvPr id="75" name="Straight Arrow Connector 74"/>
          <p:cNvCxnSpPr>
            <a:stCxn id="73" idx="6"/>
            <a:endCxn id="76" idx="2"/>
          </p:cNvCxnSpPr>
          <p:nvPr/>
        </p:nvCxnSpPr>
        <p:spPr>
          <a:xfrm>
            <a:off x="3671933" y="1900189"/>
            <a:ext cx="936725" cy="5033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 bwMode="auto">
          <a:xfrm>
            <a:off x="4608658" y="1797222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6419773" y="1797222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78" name="Straight Arrow Connector 77"/>
          <p:cNvCxnSpPr>
            <a:stCxn id="76" idx="6"/>
            <a:endCxn id="77" idx="2"/>
          </p:cNvCxnSpPr>
          <p:nvPr/>
        </p:nvCxnSpPr>
        <p:spPr>
          <a:xfrm>
            <a:off x="4824658" y="1905222"/>
            <a:ext cx="1595115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87" idx="6"/>
            <a:endCxn id="89" idx="2"/>
          </p:cNvCxnSpPr>
          <p:nvPr/>
        </p:nvCxnSpPr>
        <p:spPr>
          <a:xfrm>
            <a:off x="5363653" y="1355041"/>
            <a:ext cx="2419068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 bwMode="auto">
          <a:xfrm>
            <a:off x="3102981" y="1242008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59523" y="1159312"/>
            <a:ext cx="995144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feature …</a:t>
            </a:r>
          </a:p>
        </p:txBody>
      </p:sp>
      <p:cxnSp>
        <p:nvCxnSpPr>
          <p:cNvPr id="85" name="Straight Arrow Connector 84"/>
          <p:cNvCxnSpPr>
            <a:stCxn id="83" idx="6"/>
            <a:endCxn id="86" idx="2"/>
          </p:cNvCxnSpPr>
          <p:nvPr/>
        </p:nvCxnSpPr>
        <p:spPr>
          <a:xfrm>
            <a:off x="3318981" y="1350008"/>
            <a:ext cx="608102" cy="5033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 bwMode="auto">
          <a:xfrm>
            <a:off x="3927083" y="1247041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7" name="Oval 86"/>
          <p:cNvSpPr/>
          <p:nvPr/>
        </p:nvSpPr>
        <p:spPr bwMode="auto">
          <a:xfrm>
            <a:off x="5147653" y="1247041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8" name="Straight Arrow Connector 87"/>
          <p:cNvCxnSpPr>
            <a:stCxn id="86" idx="6"/>
            <a:endCxn id="87" idx="2"/>
          </p:cNvCxnSpPr>
          <p:nvPr/>
        </p:nvCxnSpPr>
        <p:spPr>
          <a:xfrm>
            <a:off x="4143083" y="1355041"/>
            <a:ext cx="1004570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3" name="Curved Connector 133"/>
          <p:cNvCxnSpPr>
            <a:cxnSpLocks/>
            <a:stCxn id="130" idx="6"/>
            <a:endCxn id="54" idx="2"/>
          </p:cNvCxnSpPr>
          <p:nvPr/>
        </p:nvCxnSpPr>
        <p:spPr>
          <a:xfrm flipV="1">
            <a:off x="2275871" y="3145442"/>
            <a:ext cx="1820941" cy="2203831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133"/>
          <p:cNvCxnSpPr>
            <a:cxnSpLocks/>
            <a:stCxn id="130" idx="6"/>
            <a:endCxn id="64" idx="2"/>
          </p:cNvCxnSpPr>
          <p:nvPr/>
        </p:nvCxnSpPr>
        <p:spPr>
          <a:xfrm flipV="1">
            <a:off x="2275871" y="2515548"/>
            <a:ext cx="1403903" cy="2833725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133"/>
          <p:cNvCxnSpPr>
            <a:cxnSpLocks/>
            <a:stCxn id="130" idx="6"/>
            <a:endCxn id="73" idx="2"/>
          </p:cNvCxnSpPr>
          <p:nvPr/>
        </p:nvCxnSpPr>
        <p:spPr>
          <a:xfrm flipV="1">
            <a:off x="2275871" y="1900189"/>
            <a:ext cx="1180062" cy="3449084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33"/>
          <p:cNvCxnSpPr>
            <a:cxnSpLocks/>
            <a:stCxn id="130" idx="6"/>
            <a:endCxn id="83" idx="2"/>
          </p:cNvCxnSpPr>
          <p:nvPr/>
        </p:nvCxnSpPr>
        <p:spPr>
          <a:xfrm flipV="1">
            <a:off x="2275871" y="1350008"/>
            <a:ext cx="827110" cy="3999265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stCxn id="60" idx="6"/>
          </p:cNvCxnSpPr>
          <p:nvPr/>
        </p:nvCxnSpPr>
        <p:spPr>
          <a:xfrm flipV="1">
            <a:off x="9678368" y="3141156"/>
            <a:ext cx="1303621" cy="931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70" idx="6"/>
          </p:cNvCxnSpPr>
          <p:nvPr/>
        </p:nvCxnSpPr>
        <p:spPr>
          <a:xfrm flipV="1">
            <a:off x="7351537" y="2506666"/>
            <a:ext cx="3600444" cy="139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</p:cNvCxnSpPr>
          <p:nvPr/>
        </p:nvCxnSpPr>
        <p:spPr>
          <a:xfrm flipV="1">
            <a:off x="8537914" y="1883603"/>
            <a:ext cx="2414067" cy="16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cxnSpLocks/>
            <a:stCxn id="89" idx="6"/>
          </p:cNvCxnSpPr>
          <p:nvPr/>
        </p:nvCxnSpPr>
        <p:spPr>
          <a:xfrm>
            <a:off x="7998721" y="1355041"/>
            <a:ext cx="295326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 bwMode="auto">
          <a:xfrm>
            <a:off x="9462368" y="3042475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7135537" y="2412581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0" name="Oval 79"/>
          <p:cNvSpPr/>
          <p:nvPr/>
        </p:nvSpPr>
        <p:spPr bwMode="auto">
          <a:xfrm>
            <a:off x="8307120" y="1797222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7782721" y="1247041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22" name="Curved Connector 172"/>
          <p:cNvCxnSpPr>
            <a:cxnSpLocks/>
            <a:stCxn id="154" idx="2"/>
            <a:endCxn id="60" idx="6"/>
          </p:cNvCxnSpPr>
          <p:nvPr/>
        </p:nvCxnSpPr>
        <p:spPr>
          <a:xfrm rot="10800000">
            <a:off x="9678368" y="3150475"/>
            <a:ext cx="638504" cy="2201564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 bwMode="auto">
          <a:xfrm>
            <a:off x="10316872" y="5241273"/>
            <a:ext cx="213660" cy="221531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cxnSp>
        <p:nvCxnSpPr>
          <p:cNvPr id="176" name="Straight Arrow Connector 175"/>
          <p:cNvCxnSpPr>
            <a:cxnSpLocks/>
            <a:stCxn id="172" idx="6"/>
            <a:endCxn id="154" idx="2"/>
          </p:cNvCxnSpPr>
          <p:nvPr/>
        </p:nvCxnSpPr>
        <p:spPr>
          <a:xfrm>
            <a:off x="8395000" y="5346508"/>
            <a:ext cx="1921872" cy="5531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7" name="Curved Connector 172"/>
          <p:cNvCxnSpPr>
            <a:cxnSpLocks/>
            <a:stCxn id="172" idx="6"/>
            <a:endCxn id="178" idx="2"/>
          </p:cNvCxnSpPr>
          <p:nvPr/>
        </p:nvCxnSpPr>
        <p:spPr>
          <a:xfrm flipV="1">
            <a:off x="8395000" y="3143227"/>
            <a:ext cx="763078" cy="2203281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 bwMode="auto">
          <a:xfrm>
            <a:off x="9158078" y="3032461"/>
            <a:ext cx="213660" cy="221531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179" name="Isosceles Triangle 178"/>
          <p:cNvSpPr/>
          <p:nvPr/>
        </p:nvSpPr>
        <p:spPr>
          <a:xfrm rot="10800000">
            <a:off x="9913341" y="4453799"/>
            <a:ext cx="213660" cy="169114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180" name="Isosceles Triangle 179"/>
          <p:cNvSpPr/>
          <p:nvPr/>
        </p:nvSpPr>
        <p:spPr>
          <a:xfrm>
            <a:off x="8650300" y="4447269"/>
            <a:ext cx="216000" cy="164892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81" name="Straight Arrow Connector 180"/>
          <p:cNvCxnSpPr>
            <a:cxnSpLocks/>
            <a:stCxn id="178" idx="6"/>
            <a:endCxn id="60" idx="2"/>
          </p:cNvCxnSpPr>
          <p:nvPr/>
        </p:nvCxnSpPr>
        <p:spPr>
          <a:xfrm>
            <a:off x="9371738" y="3143227"/>
            <a:ext cx="90630" cy="7248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0051352" y="4195587"/>
            <a:ext cx="3674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RI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8743197" y="4195587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FI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728776" y="2615726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NOISE</a:t>
            </a:r>
          </a:p>
        </p:txBody>
      </p:sp>
      <p:cxnSp>
        <p:nvCxnSpPr>
          <p:cNvPr id="232" name="Straight Arrow Connector 231"/>
          <p:cNvCxnSpPr>
            <a:cxnSpLocks/>
          </p:cNvCxnSpPr>
          <p:nvPr/>
        </p:nvCxnSpPr>
        <p:spPr>
          <a:xfrm flipH="1" flipV="1">
            <a:off x="1123147" y="1242008"/>
            <a:ext cx="1" cy="109160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Graphic 5" descr="Confused Face with Solid Fill">
            <a:extLst>
              <a:ext uri="{FF2B5EF4-FFF2-40B4-BE49-F238E27FC236}">
                <a16:creationId xmlns:a16="http://schemas.microsoft.com/office/drawing/2014/main" id="{EF1500B3-E60C-4C60-9D27-77C79B693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0507" y="2740857"/>
            <a:ext cx="336128" cy="336128"/>
          </a:xfrm>
          <a:prstGeom prst="rect">
            <a:avLst/>
          </a:prstGeom>
        </p:spPr>
      </p:pic>
      <p:pic>
        <p:nvPicPr>
          <p:cNvPr id="94" name="Graphic 93" descr="Confused Face with Solid Fill">
            <a:extLst>
              <a:ext uri="{FF2B5EF4-FFF2-40B4-BE49-F238E27FC236}">
                <a16:creationId xmlns:a16="http://schemas.microsoft.com/office/drawing/2014/main" id="{51AEFF23-5AF0-4ED7-A777-BB851C5DE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8374" y="3388542"/>
            <a:ext cx="336128" cy="336128"/>
          </a:xfrm>
          <a:prstGeom prst="rect">
            <a:avLst/>
          </a:prstGeom>
        </p:spPr>
      </p:pic>
      <p:pic>
        <p:nvPicPr>
          <p:cNvPr id="95" name="Graphic 94" descr="Confused Face with Solid Fill">
            <a:extLst>
              <a:ext uri="{FF2B5EF4-FFF2-40B4-BE49-F238E27FC236}">
                <a16:creationId xmlns:a16="http://schemas.microsoft.com/office/drawing/2014/main" id="{1A46465D-F9DE-48B6-A3A7-518E5B546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429" y="2352517"/>
            <a:ext cx="336128" cy="33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9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 bwMode="auto">
          <a:xfrm>
            <a:off x="5558792" y="3243228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27" name="Straight Arrow Connector 26"/>
          <p:cNvCxnSpPr>
            <a:stCxn id="54" idx="6"/>
            <a:endCxn id="62" idx="2"/>
          </p:cNvCxnSpPr>
          <p:nvPr/>
        </p:nvCxnSpPr>
        <p:spPr>
          <a:xfrm>
            <a:off x="3945245" y="3351228"/>
            <a:ext cx="1613547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cxnSpLocks/>
            <a:stCxn id="67" idx="6"/>
            <a:endCxn id="25" idx="1"/>
          </p:cNvCxnSpPr>
          <p:nvPr/>
        </p:nvCxnSpPr>
        <p:spPr>
          <a:xfrm flipV="1">
            <a:off x="9077419" y="3351227"/>
            <a:ext cx="1265561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 bwMode="auto">
          <a:xfrm>
            <a:off x="2083325" y="3243228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34992" y="2965783"/>
            <a:ext cx="723759" cy="1866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32002" y="3197339"/>
            <a:ext cx="59792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main </a:t>
            </a:r>
          </a:p>
        </p:txBody>
      </p:sp>
      <p:cxnSp>
        <p:nvCxnSpPr>
          <p:cNvPr id="20" name="Straight Arrow Connector 19"/>
          <p:cNvCxnSpPr>
            <a:stCxn id="115" idx="3"/>
            <a:endCxn id="113" idx="2"/>
          </p:cNvCxnSpPr>
          <p:nvPr/>
        </p:nvCxnSpPr>
        <p:spPr>
          <a:xfrm>
            <a:off x="1429923" y="3351228"/>
            <a:ext cx="653402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auto">
          <a:xfrm>
            <a:off x="3729245" y="3243228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24" name="Straight Arrow Connector 23"/>
          <p:cNvCxnSpPr>
            <a:stCxn id="113" idx="6"/>
            <a:endCxn id="54" idx="2"/>
          </p:cNvCxnSpPr>
          <p:nvPr/>
        </p:nvCxnSpPr>
        <p:spPr>
          <a:xfrm>
            <a:off x="2299325" y="3351228"/>
            <a:ext cx="1429920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 bwMode="auto">
          <a:xfrm>
            <a:off x="7292936" y="3243228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0" name="Straight Arrow Connector 29"/>
          <p:cNvCxnSpPr>
            <a:stCxn id="62" idx="6"/>
            <a:endCxn id="64" idx="2"/>
          </p:cNvCxnSpPr>
          <p:nvPr/>
        </p:nvCxnSpPr>
        <p:spPr>
          <a:xfrm>
            <a:off x="5774792" y="3351228"/>
            <a:ext cx="1518144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8861419" y="3243228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3" name="Straight Arrow Connector 32"/>
          <p:cNvCxnSpPr>
            <a:stCxn id="64" idx="6"/>
            <a:endCxn id="67" idx="2"/>
          </p:cNvCxnSpPr>
          <p:nvPr/>
        </p:nvCxnSpPr>
        <p:spPr>
          <a:xfrm>
            <a:off x="7508936" y="3351228"/>
            <a:ext cx="1352483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Rounded Rectangle 4">
            <a:extLst>
              <a:ext uri="{FF2B5EF4-FFF2-40B4-BE49-F238E27FC236}">
                <a16:creationId xmlns:a16="http://schemas.microsoft.com/office/drawing/2014/main" id="{5F0894CC-0C32-4955-A4B6-E2941444D751}"/>
              </a:ext>
            </a:extLst>
          </p:cNvPr>
          <p:cNvSpPr/>
          <p:nvPr/>
        </p:nvSpPr>
        <p:spPr>
          <a:xfrm>
            <a:off x="3475365" y="2968949"/>
            <a:ext cx="723759" cy="1866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Iteration1</a:t>
            </a:r>
          </a:p>
        </p:txBody>
      </p:sp>
      <p:sp>
        <p:nvSpPr>
          <p:cNvPr id="35" name="Rounded Rectangle 4">
            <a:extLst>
              <a:ext uri="{FF2B5EF4-FFF2-40B4-BE49-F238E27FC236}">
                <a16:creationId xmlns:a16="http://schemas.microsoft.com/office/drawing/2014/main" id="{CF3F6347-2534-475D-B7EC-1A3230D908EB}"/>
              </a:ext>
            </a:extLst>
          </p:cNvPr>
          <p:cNvSpPr/>
          <p:nvPr/>
        </p:nvSpPr>
        <p:spPr>
          <a:xfrm>
            <a:off x="5300413" y="2968949"/>
            <a:ext cx="723759" cy="1866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Iteration2</a:t>
            </a:r>
          </a:p>
        </p:txBody>
      </p:sp>
      <p:sp>
        <p:nvSpPr>
          <p:cNvPr id="36" name="Rounded Rectangle 4">
            <a:extLst>
              <a:ext uri="{FF2B5EF4-FFF2-40B4-BE49-F238E27FC236}">
                <a16:creationId xmlns:a16="http://schemas.microsoft.com/office/drawing/2014/main" id="{DE380B04-EA29-4FE0-8BA0-6F0B3E3AAC21}"/>
              </a:ext>
            </a:extLst>
          </p:cNvPr>
          <p:cNvSpPr/>
          <p:nvPr/>
        </p:nvSpPr>
        <p:spPr>
          <a:xfrm>
            <a:off x="7039056" y="2973459"/>
            <a:ext cx="723759" cy="1866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Iteration3</a:t>
            </a:r>
          </a:p>
        </p:txBody>
      </p:sp>
      <p:sp>
        <p:nvSpPr>
          <p:cNvPr id="37" name="Rounded Rectangle 4">
            <a:extLst>
              <a:ext uri="{FF2B5EF4-FFF2-40B4-BE49-F238E27FC236}">
                <a16:creationId xmlns:a16="http://schemas.microsoft.com/office/drawing/2014/main" id="{18CD8F29-4628-4C42-820C-6562219809A1}"/>
              </a:ext>
            </a:extLst>
          </p:cNvPr>
          <p:cNvSpPr/>
          <p:nvPr/>
        </p:nvSpPr>
        <p:spPr>
          <a:xfrm>
            <a:off x="8607539" y="2973459"/>
            <a:ext cx="723759" cy="1866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FF450B-2DCC-4C04-8095-A519B20A104D}"/>
              </a:ext>
            </a:extLst>
          </p:cNvPr>
          <p:cNvSpPr txBox="1"/>
          <p:nvPr/>
        </p:nvSpPr>
        <p:spPr>
          <a:xfrm>
            <a:off x="10342980" y="3197338"/>
            <a:ext cx="639599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 </a:t>
            </a:r>
            <a:r>
              <a:rPr lang="en-CA" sz="2000" dirty="0" err="1">
                <a:solidFill>
                  <a:srgbClr val="0070C0"/>
                </a:solidFill>
                <a:latin typeface="Segoe UI Light" pitchFamily="34" charset="0"/>
              </a:rPr>
              <a:t>vnext</a:t>
            </a:r>
            <a:endParaRPr lang="en-CA" sz="2000" dirty="0">
              <a:solidFill>
                <a:srgbClr val="0070C0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2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>
            <a:cxnSpLocks/>
            <a:stCxn id="29" idx="6"/>
          </p:cNvCxnSpPr>
          <p:nvPr/>
        </p:nvCxnSpPr>
        <p:spPr>
          <a:xfrm flipV="1">
            <a:off x="5272604" y="4983363"/>
            <a:ext cx="723447" cy="6873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47" idx="6"/>
            <a:endCxn id="35" idx="1"/>
          </p:cNvCxnSpPr>
          <p:nvPr/>
        </p:nvCxnSpPr>
        <p:spPr>
          <a:xfrm>
            <a:off x="10052069" y="3680455"/>
            <a:ext cx="263167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1869106" y="3572455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187923" y="4882236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1" name="Curved Connector 10"/>
          <p:cNvCxnSpPr>
            <a:cxnSpLocks/>
            <a:stCxn id="39" idx="6"/>
            <a:endCxn id="10" idx="2"/>
          </p:cNvCxnSpPr>
          <p:nvPr/>
        </p:nvCxnSpPr>
        <p:spPr>
          <a:xfrm>
            <a:off x="3356891" y="3680455"/>
            <a:ext cx="831032" cy="1309781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67779" y="4828819"/>
            <a:ext cx="567463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V1.00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2304305" y="3572455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4" name="Straight Arrow Connector 33"/>
          <p:cNvCxnSpPr>
            <a:cxnSpLocks/>
            <a:stCxn id="7" idx="6"/>
            <a:endCxn id="33" idx="2"/>
          </p:cNvCxnSpPr>
          <p:nvPr/>
        </p:nvCxnSpPr>
        <p:spPr>
          <a:xfrm>
            <a:off x="2085106" y="3680455"/>
            <a:ext cx="219199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0081" y="3526567"/>
            <a:ext cx="656339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37" name="Straight Arrow Connector 36"/>
          <p:cNvCxnSpPr>
            <a:cxnSpLocks/>
            <a:stCxn id="7" idx="2"/>
            <a:endCxn id="36" idx="3"/>
          </p:cNvCxnSpPr>
          <p:nvPr/>
        </p:nvCxnSpPr>
        <p:spPr>
          <a:xfrm flipH="1">
            <a:off x="1536420" y="3680455"/>
            <a:ext cx="332686" cy="1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 bwMode="auto">
          <a:xfrm>
            <a:off x="3135744" y="3572455"/>
            <a:ext cx="221147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cxnSp>
        <p:nvCxnSpPr>
          <p:cNvPr id="40" name="Straight Arrow Connector 39"/>
          <p:cNvCxnSpPr>
            <a:cxnSpLocks/>
            <a:stCxn id="33" idx="6"/>
            <a:endCxn id="39" idx="2"/>
          </p:cNvCxnSpPr>
          <p:nvPr/>
        </p:nvCxnSpPr>
        <p:spPr>
          <a:xfrm>
            <a:off x="2520305" y="3680455"/>
            <a:ext cx="615439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4568618" y="3572455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2" name="Straight Arrow Connector 81"/>
          <p:cNvCxnSpPr>
            <a:cxnSpLocks/>
            <a:stCxn id="67" idx="6"/>
            <a:endCxn id="81" idx="2"/>
          </p:cNvCxnSpPr>
          <p:nvPr/>
        </p:nvCxnSpPr>
        <p:spPr>
          <a:xfrm>
            <a:off x="4784618" y="3680455"/>
            <a:ext cx="637317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 bwMode="auto">
          <a:xfrm>
            <a:off x="6314842" y="3572455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5056604" y="4882236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8" name="Straight Arrow Connector 87"/>
          <p:cNvCxnSpPr>
            <a:cxnSpLocks/>
            <a:stCxn id="10" idx="6"/>
            <a:endCxn id="29" idx="2"/>
          </p:cNvCxnSpPr>
          <p:nvPr/>
        </p:nvCxnSpPr>
        <p:spPr>
          <a:xfrm>
            <a:off x="4403923" y="4990236"/>
            <a:ext cx="652681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cxnSpLocks/>
            <a:stCxn id="83" idx="2"/>
            <a:endCxn id="29" idx="6"/>
          </p:cNvCxnSpPr>
          <p:nvPr/>
        </p:nvCxnSpPr>
        <p:spPr>
          <a:xfrm rot="10800000" flipV="1">
            <a:off x="5272604" y="3680454"/>
            <a:ext cx="1042238" cy="1309781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5682837" y="4249442"/>
            <a:ext cx="216000" cy="164892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26380" y="4154938"/>
            <a:ext cx="4158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62" name="Straight Arrow Connector 61"/>
          <p:cNvCxnSpPr>
            <a:cxnSpLocks/>
            <a:stCxn id="39" idx="6"/>
            <a:endCxn id="67" idx="2"/>
          </p:cNvCxnSpPr>
          <p:nvPr/>
        </p:nvCxnSpPr>
        <p:spPr>
          <a:xfrm>
            <a:off x="3356891" y="3680455"/>
            <a:ext cx="1211727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34EC459-A3A5-42BF-994B-413EA71C58B4}"/>
              </a:ext>
            </a:extLst>
          </p:cNvPr>
          <p:cNvSpPr txBox="1"/>
          <p:nvPr/>
        </p:nvSpPr>
        <p:spPr>
          <a:xfrm>
            <a:off x="3772407" y="5209259"/>
            <a:ext cx="1942519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Defect corrections</a:t>
            </a:r>
          </a:p>
        </p:txBody>
      </p:sp>
      <p:sp>
        <p:nvSpPr>
          <p:cNvPr id="64" name="Rounded Rectangle 4">
            <a:extLst>
              <a:ext uri="{FF2B5EF4-FFF2-40B4-BE49-F238E27FC236}">
                <a16:creationId xmlns:a16="http://schemas.microsoft.com/office/drawing/2014/main" id="{BAEB40E4-3A3F-4F2B-8C3F-EF0B9A3FD530}"/>
              </a:ext>
            </a:extLst>
          </p:cNvPr>
          <p:cNvSpPr/>
          <p:nvPr/>
        </p:nvSpPr>
        <p:spPr>
          <a:xfrm>
            <a:off x="2884437" y="3297510"/>
            <a:ext cx="723759" cy="18663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</a:t>
            </a:r>
            <a:r>
              <a:rPr lang="en-CA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V1.0</a:t>
            </a:r>
          </a:p>
        </p:txBody>
      </p:sp>
      <p:sp>
        <p:nvSpPr>
          <p:cNvPr id="68" name="Rounded Rectangle 4">
            <a:extLst>
              <a:ext uri="{FF2B5EF4-FFF2-40B4-BE49-F238E27FC236}">
                <a16:creationId xmlns:a16="http://schemas.microsoft.com/office/drawing/2014/main" id="{2A909D0A-F159-440A-A1D6-E2D11FB7266E}"/>
              </a:ext>
            </a:extLst>
          </p:cNvPr>
          <p:cNvSpPr/>
          <p:nvPr/>
        </p:nvSpPr>
        <p:spPr>
          <a:xfrm>
            <a:off x="2050425" y="3297510"/>
            <a:ext cx="723759" cy="18663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 n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652058A-36C2-4A61-97E6-88C4249847A8}"/>
              </a:ext>
            </a:extLst>
          </p:cNvPr>
          <p:cNvSpPr/>
          <p:nvPr/>
        </p:nvSpPr>
        <p:spPr bwMode="auto">
          <a:xfrm>
            <a:off x="4632266" y="4885190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40B7C0-23E7-4BA4-95AF-42DEC001F74E}"/>
              </a:ext>
            </a:extLst>
          </p:cNvPr>
          <p:cNvSpPr txBox="1"/>
          <p:nvPr/>
        </p:nvSpPr>
        <p:spPr>
          <a:xfrm>
            <a:off x="10315236" y="3526567"/>
            <a:ext cx="639599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 </a:t>
            </a:r>
            <a:r>
              <a:rPr lang="en-CA" sz="2000" dirty="0" err="1">
                <a:solidFill>
                  <a:srgbClr val="0070C0"/>
                </a:solidFill>
                <a:latin typeface="Segoe UI Light" pitchFamily="34" charset="0"/>
              </a:rPr>
              <a:t>vnext</a:t>
            </a:r>
            <a:endParaRPr lang="en-CA" sz="2000" dirty="0">
              <a:solidFill>
                <a:srgbClr val="0070C0"/>
              </a:solidFill>
              <a:latin typeface="Segoe UI Light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FA2F02-FA2E-4CE8-8218-6C2AAA70BD30}"/>
              </a:ext>
            </a:extLst>
          </p:cNvPr>
          <p:cNvCxnSpPr>
            <a:cxnSpLocks/>
            <a:stCxn id="48" idx="6"/>
          </p:cNvCxnSpPr>
          <p:nvPr/>
        </p:nvCxnSpPr>
        <p:spPr>
          <a:xfrm flipV="1">
            <a:off x="8793831" y="4982708"/>
            <a:ext cx="738789" cy="72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21AC4CB-720A-4189-AD73-D4950F26C60D}"/>
              </a:ext>
            </a:extLst>
          </p:cNvPr>
          <p:cNvSpPr/>
          <p:nvPr/>
        </p:nvSpPr>
        <p:spPr bwMode="auto">
          <a:xfrm>
            <a:off x="7709150" y="4881930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42" name="Curved Connector 10">
            <a:extLst>
              <a:ext uri="{FF2B5EF4-FFF2-40B4-BE49-F238E27FC236}">
                <a16:creationId xmlns:a16="http://schemas.microsoft.com/office/drawing/2014/main" id="{D7BFCD1A-3569-41C0-B5D3-F44F93F9E15D}"/>
              </a:ext>
            </a:extLst>
          </p:cNvPr>
          <p:cNvCxnSpPr>
            <a:cxnSpLocks/>
            <a:stCxn id="44" idx="6"/>
            <a:endCxn id="41" idx="2"/>
          </p:cNvCxnSpPr>
          <p:nvPr/>
        </p:nvCxnSpPr>
        <p:spPr>
          <a:xfrm>
            <a:off x="6878118" y="3680455"/>
            <a:ext cx="831032" cy="1309475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41A8B8-4053-408E-A412-DD1D454345FD}"/>
              </a:ext>
            </a:extLst>
          </p:cNvPr>
          <p:cNvSpPr txBox="1"/>
          <p:nvPr/>
        </p:nvSpPr>
        <p:spPr>
          <a:xfrm>
            <a:off x="6497423" y="4836041"/>
            <a:ext cx="607539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V2.00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38E82C1-BFC0-4A20-B2A1-F73FA27497C8}"/>
              </a:ext>
            </a:extLst>
          </p:cNvPr>
          <p:cNvSpPr/>
          <p:nvPr/>
        </p:nvSpPr>
        <p:spPr bwMode="auto">
          <a:xfrm>
            <a:off x="6656971" y="3572455"/>
            <a:ext cx="221147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E72148-F401-4715-BD96-9AC0426B04E5}"/>
              </a:ext>
            </a:extLst>
          </p:cNvPr>
          <p:cNvSpPr/>
          <p:nvPr/>
        </p:nvSpPr>
        <p:spPr bwMode="auto">
          <a:xfrm>
            <a:off x="8662213" y="3572455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CCF40B4-80ED-4512-9370-08CEB9045256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>
          <a:xfrm>
            <a:off x="8878213" y="3680455"/>
            <a:ext cx="957856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DF27064-D9AA-4ED1-9985-64BBE0DF02B6}"/>
              </a:ext>
            </a:extLst>
          </p:cNvPr>
          <p:cNvSpPr/>
          <p:nvPr/>
        </p:nvSpPr>
        <p:spPr bwMode="auto">
          <a:xfrm>
            <a:off x="9836069" y="3572455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567EF17-7E23-4E5A-8A3B-5307ED0F5214}"/>
              </a:ext>
            </a:extLst>
          </p:cNvPr>
          <p:cNvSpPr/>
          <p:nvPr/>
        </p:nvSpPr>
        <p:spPr bwMode="auto">
          <a:xfrm>
            <a:off x="8577831" y="4881930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440C88-B175-4F22-A21C-BE618CB43214}"/>
              </a:ext>
            </a:extLst>
          </p:cNvPr>
          <p:cNvCxnSpPr>
            <a:cxnSpLocks/>
            <a:stCxn id="41" idx="6"/>
            <a:endCxn id="48" idx="2"/>
          </p:cNvCxnSpPr>
          <p:nvPr/>
        </p:nvCxnSpPr>
        <p:spPr>
          <a:xfrm>
            <a:off x="7925150" y="4989930"/>
            <a:ext cx="652681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Curved Connector 22">
            <a:extLst>
              <a:ext uri="{FF2B5EF4-FFF2-40B4-BE49-F238E27FC236}">
                <a16:creationId xmlns:a16="http://schemas.microsoft.com/office/drawing/2014/main" id="{08D7A676-22B9-40FC-9D46-449061E775B9}"/>
              </a:ext>
            </a:extLst>
          </p:cNvPr>
          <p:cNvCxnSpPr>
            <a:cxnSpLocks/>
            <a:stCxn id="47" idx="2"/>
            <a:endCxn id="48" idx="6"/>
          </p:cNvCxnSpPr>
          <p:nvPr/>
        </p:nvCxnSpPr>
        <p:spPr>
          <a:xfrm rot="10800000" flipV="1">
            <a:off x="8793831" y="3680454"/>
            <a:ext cx="1042238" cy="1309475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73FC5274-66FE-410D-A6CF-E4557024F62F}"/>
              </a:ext>
            </a:extLst>
          </p:cNvPr>
          <p:cNvSpPr/>
          <p:nvPr/>
        </p:nvSpPr>
        <p:spPr>
          <a:xfrm>
            <a:off x="9204064" y="4249136"/>
            <a:ext cx="216000" cy="164892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911F1-C269-4869-826F-7CD36BD386A4}"/>
              </a:ext>
            </a:extLst>
          </p:cNvPr>
          <p:cNvSpPr txBox="1"/>
          <p:nvPr/>
        </p:nvSpPr>
        <p:spPr>
          <a:xfrm>
            <a:off x="8847607" y="4154632"/>
            <a:ext cx="4158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8DF2F8-B6A7-467F-82C6-A34DDD95A8B3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6878118" y="3680455"/>
            <a:ext cx="1784095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34CDA5E-20AC-4063-869B-1805E4F382A3}"/>
              </a:ext>
            </a:extLst>
          </p:cNvPr>
          <p:cNvSpPr txBox="1"/>
          <p:nvPr/>
        </p:nvSpPr>
        <p:spPr>
          <a:xfrm>
            <a:off x="7293634" y="5208953"/>
            <a:ext cx="1942519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Defect corrections</a:t>
            </a:r>
          </a:p>
        </p:txBody>
      </p:sp>
      <p:sp>
        <p:nvSpPr>
          <p:cNvPr id="56" name="Rounded Rectangle 4">
            <a:extLst>
              <a:ext uri="{FF2B5EF4-FFF2-40B4-BE49-F238E27FC236}">
                <a16:creationId xmlns:a16="http://schemas.microsoft.com/office/drawing/2014/main" id="{88A4F3DF-E3E1-4C76-B51E-09ED7CCFB45F}"/>
              </a:ext>
            </a:extLst>
          </p:cNvPr>
          <p:cNvSpPr/>
          <p:nvPr/>
        </p:nvSpPr>
        <p:spPr>
          <a:xfrm>
            <a:off x="6405664" y="3297204"/>
            <a:ext cx="723759" cy="18663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</a:t>
            </a:r>
            <a:r>
              <a:rPr lang="en-CA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V1.0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F50651B-02FD-423C-9B63-5F821AF00C5C}"/>
              </a:ext>
            </a:extLst>
          </p:cNvPr>
          <p:cNvCxnSpPr>
            <a:cxnSpLocks/>
            <a:stCxn id="83" idx="6"/>
            <a:endCxn id="44" idx="2"/>
          </p:cNvCxnSpPr>
          <p:nvPr/>
        </p:nvCxnSpPr>
        <p:spPr>
          <a:xfrm>
            <a:off x="6530842" y="3680455"/>
            <a:ext cx="126129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AC025247-256F-462B-A1C4-71F9829B40B7}"/>
              </a:ext>
            </a:extLst>
          </p:cNvPr>
          <p:cNvSpPr/>
          <p:nvPr/>
        </p:nvSpPr>
        <p:spPr bwMode="auto">
          <a:xfrm>
            <a:off x="4295923" y="2814728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78" name="Curved Connector 10">
            <a:extLst>
              <a:ext uri="{FF2B5EF4-FFF2-40B4-BE49-F238E27FC236}">
                <a16:creationId xmlns:a16="http://schemas.microsoft.com/office/drawing/2014/main" id="{267CF9EB-3E34-4023-A971-258C4144D14B}"/>
              </a:ext>
            </a:extLst>
          </p:cNvPr>
          <p:cNvCxnSpPr>
            <a:cxnSpLocks/>
            <a:stCxn id="39" idx="6"/>
            <a:endCxn id="77" idx="2"/>
          </p:cNvCxnSpPr>
          <p:nvPr/>
        </p:nvCxnSpPr>
        <p:spPr>
          <a:xfrm flipV="1">
            <a:off x="3356891" y="2922728"/>
            <a:ext cx="939032" cy="757727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AB8506AC-D47C-4D8B-B035-8D23B5F7C6AD}"/>
              </a:ext>
            </a:extLst>
          </p:cNvPr>
          <p:cNvSpPr/>
          <p:nvPr/>
        </p:nvSpPr>
        <p:spPr bwMode="auto">
          <a:xfrm>
            <a:off x="5421935" y="3572455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43CD200-FD60-4C96-A058-6125C5997A9C}"/>
              </a:ext>
            </a:extLst>
          </p:cNvPr>
          <p:cNvCxnSpPr>
            <a:cxnSpLocks/>
            <a:stCxn id="81" idx="6"/>
            <a:endCxn id="83" idx="2"/>
          </p:cNvCxnSpPr>
          <p:nvPr/>
        </p:nvCxnSpPr>
        <p:spPr>
          <a:xfrm>
            <a:off x="5637935" y="3680455"/>
            <a:ext cx="676907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Curved Connector 10">
            <a:extLst>
              <a:ext uri="{FF2B5EF4-FFF2-40B4-BE49-F238E27FC236}">
                <a16:creationId xmlns:a16="http://schemas.microsoft.com/office/drawing/2014/main" id="{4C1A022B-1533-4334-A991-5ABC2C0D8910}"/>
              </a:ext>
            </a:extLst>
          </p:cNvPr>
          <p:cNvCxnSpPr>
            <a:cxnSpLocks/>
            <a:stCxn id="77" idx="6"/>
            <a:endCxn id="81" idx="2"/>
          </p:cNvCxnSpPr>
          <p:nvPr/>
        </p:nvCxnSpPr>
        <p:spPr>
          <a:xfrm>
            <a:off x="4511923" y="2922728"/>
            <a:ext cx="910012" cy="757727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E36F75C-4662-4C99-B02F-D6BCAF3E3378}"/>
              </a:ext>
            </a:extLst>
          </p:cNvPr>
          <p:cNvSpPr txBox="1"/>
          <p:nvPr/>
        </p:nvSpPr>
        <p:spPr>
          <a:xfrm>
            <a:off x="3062547" y="2717737"/>
            <a:ext cx="751488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feature</a:t>
            </a:r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5AD345A7-7A9B-46E9-BCF4-134348DEB9A7}"/>
              </a:ext>
            </a:extLst>
          </p:cNvPr>
          <p:cNvSpPr/>
          <p:nvPr/>
        </p:nvSpPr>
        <p:spPr>
          <a:xfrm rot="10800000">
            <a:off x="4850185" y="3205973"/>
            <a:ext cx="216000" cy="164892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5A12982-FCC9-46EE-B129-502AA9DD9E44}"/>
              </a:ext>
            </a:extLst>
          </p:cNvPr>
          <p:cNvSpPr txBox="1"/>
          <p:nvPr/>
        </p:nvSpPr>
        <p:spPr>
          <a:xfrm>
            <a:off x="4554375" y="3077780"/>
            <a:ext cx="4158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RI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9C94A4-4E35-4966-A5BE-F68066D1AFC0}"/>
              </a:ext>
            </a:extLst>
          </p:cNvPr>
          <p:cNvSpPr txBox="1"/>
          <p:nvPr/>
        </p:nvSpPr>
        <p:spPr>
          <a:xfrm>
            <a:off x="5966249" y="4185409"/>
            <a:ext cx="62517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Hotfix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0FA4B3-860E-4B50-AA0E-CD617C50FFB8}"/>
              </a:ext>
            </a:extLst>
          </p:cNvPr>
          <p:cNvSpPr txBox="1"/>
          <p:nvPr/>
        </p:nvSpPr>
        <p:spPr>
          <a:xfrm>
            <a:off x="9497181" y="4181306"/>
            <a:ext cx="62517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Hotfix</a:t>
            </a:r>
          </a:p>
        </p:txBody>
      </p:sp>
    </p:spTree>
    <p:extLst>
      <p:ext uri="{BB962C8B-B14F-4D97-AF65-F5344CB8AC3E}">
        <p14:creationId xmlns:p14="http://schemas.microsoft.com/office/powerpoint/2010/main" val="16479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>
            <a:cxnSpLocks/>
            <a:stCxn id="29" idx="6"/>
          </p:cNvCxnSpPr>
          <p:nvPr/>
        </p:nvCxnSpPr>
        <p:spPr>
          <a:xfrm flipV="1">
            <a:off x="7177604" y="3794949"/>
            <a:ext cx="1791136" cy="6567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83" idx="6"/>
            <a:endCxn id="35" idx="1"/>
          </p:cNvCxnSpPr>
          <p:nvPr/>
        </p:nvCxnSpPr>
        <p:spPr>
          <a:xfrm flipV="1">
            <a:off x="9075922" y="2482326"/>
            <a:ext cx="1239314" cy="2497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1869106" y="2392252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315683" y="3693516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1" name="Curved Connector 10"/>
          <p:cNvCxnSpPr>
            <a:cxnSpLocks/>
            <a:stCxn id="39" idx="6"/>
            <a:endCxn id="10" idx="2"/>
          </p:cNvCxnSpPr>
          <p:nvPr/>
        </p:nvCxnSpPr>
        <p:spPr>
          <a:xfrm>
            <a:off x="3760751" y="2493180"/>
            <a:ext cx="1554932" cy="1308336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6641" y="3641060"/>
            <a:ext cx="436017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V1.0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2609105" y="2385180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4" name="Straight Arrow Connector 33"/>
          <p:cNvCxnSpPr>
            <a:cxnSpLocks/>
            <a:stCxn id="7" idx="6"/>
            <a:endCxn id="33" idx="2"/>
          </p:cNvCxnSpPr>
          <p:nvPr/>
        </p:nvCxnSpPr>
        <p:spPr>
          <a:xfrm flipV="1">
            <a:off x="2085106" y="2493180"/>
            <a:ext cx="523999" cy="7072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0081" y="2347256"/>
            <a:ext cx="656339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37" name="Straight Arrow Connector 36"/>
          <p:cNvCxnSpPr>
            <a:cxnSpLocks/>
            <a:stCxn id="7" idx="2"/>
            <a:endCxn id="36" idx="3"/>
          </p:cNvCxnSpPr>
          <p:nvPr/>
        </p:nvCxnSpPr>
        <p:spPr>
          <a:xfrm flipH="1">
            <a:off x="1536420" y="2500252"/>
            <a:ext cx="332686" cy="893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 bwMode="auto">
          <a:xfrm>
            <a:off x="3539604" y="2385180"/>
            <a:ext cx="221147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cxnSp>
        <p:nvCxnSpPr>
          <p:cNvPr id="40" name="Straight Arrow Connector 39"/>
          <p:cNvCxnSpPr>
            <a:stCxn id="33" idx="6"/>
            <a:endCxn id="39" idx="2"/>
          </p:cNvCxnSpPr>
          <p:nvPr/>
        </p:nvCxnSpPr>
        <p:spPr>
          <a:xfrm>
            <a:off x="2825105" y="2493180"/>
            <a:ext cx="714499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6588677" y="2378613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2" name="Straight Arrow Connector 81"/>
          <p:cNvCxnSpPr>
            <a:cxnSpLocks/>
            <a:stCxn id="67" idx="6"/>
            <a:endCxn id="83" idx="2"/>
          </p:cNvCxnSpPr>
          <p:nvPr/>
        </p:nvCxnSpPr>
        <p:spPr>
          <a:xfrm flipV="1">
            <a:off x="6804677" y="2484823"/>
            <a:ext cx="2055245" cy="179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 bwMode="auto">
          <a:xfrm>
            <a:off x="8859922" y="2376823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6961604" y="3693516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8" name="Straight Arrow Connector 87"/>
          <p:cNvCxnSpPr>
            <a:cxnSpLocks/>
            <a:stCxn id="10" idx="6"/>
            <a:endCxn id="29" idx="2"/>
          </p:cNvCxnSpPr>
          <p:nvPr/>
        </p:nvCxnSpPr>
        <p:spPr>
          <a:xfrm>
            <a:off x="5531683" y="3801516"/>
            <a:ext cx="1429921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195160" y="2996995"/>
            <a:ext cx="62517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Hotfix</a:t>
            </a:r>
          </a:p>
        </p:txBody>
      </p:sp>
      <p:cxnSp>
        <p:nvCxnSpPr>
          <p:cNvPr id="23" name="Curved Connector 22"/>
          <p:cNvCxnSpPr>
            <a:cxnSpLocks/>
            <a:stCxn id="83" idx="2"/>
            <a:endCxn id="29" idx="6"/>
          </p:cNvCxnSpPr>
          <p:nvPr/>
        </p:nvCxnSpPr>
        <p:spPr>
          <a:xfrm rot="10800000" flipV="1">
            <a:off x="7177604" y="2484822"/>
            <a:ext cx="1682318" cy="1316693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7907877" y="3060722"/>
            <a:ext cx="216000" cy="164892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1420" y="2966218"/>
            <a:ext cx="4158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62" name="Straight Arrow Connector 61"/>
          <p:cNvCxnSpPr>
            <a:cxnSpLocks/>
            <a:stCxn id="39" idx="6"/>
            <a:endCxn id="67" idx="2"/>
          </p:cNvCxnSpPr>
          <p:nvPr/>
        </p:nvCxnSpPr>
        <p:spPr>
          <a:xfrm flipV="1">
            <a:off x="3760751" y="2486613"/>
            <a:ext cx="2827926" cy="6567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3854460-C307-41A9-A48A-5FA58DC687C7}"/>
              </a:ext>
            </a:extLst>
          </p:cNvPr>
          <p:cNvSpPr txBox="1"/>
          <p:nvPr/>
        </p:nvSpPr>
        <p:spPr>
          <a:xfrm>
            <a:off x="4755343" y="2822677"/>
            <a:ext cx="2028169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Branch for support stabilization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34EC459-A3A5-42BF-994B-413EA71C58B4}"/>
              </a:ext>
            </a:extLst>
          </p:cNvPr>
          <p:cNvSpPr txBox="1"/>
          <p:nvPr/>
        </p:nvSpPr>
        <p:spPr>
          <a:xfrm>
            <a:off x="5315683" y="4042873"/>
            <a:ext cx="1942519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Defect corrections</a:t>
            </a:r>
          </a:p>
        </p:txBody>
      </p:sp>
      <p:sp>
        <p:nvSpPr>
          <p:cNvPr id="64" name="Rounded Rectangle 4">
            <a:extLst>
              <a:ext uri="{FF2B5EF4-FFF2-40B4-BE49-F238E27FC236}">
                <a16:creationId xmlns:a16="http://schemas.microsoft.com/office/drawing/2014/main" id="{BAEB40E4-3A3F-4F2B-8C3F-EF0B9A3FD530}"/>
              </a:ext>
            </a:extLst>
          </p:cNvPr>
          <p:cNvSpPr/>
          <p:nvPr/>
        </p:nvSpPr>
        <p:spPr>
          <a:xfrm>
            <a:off x="3288297" y="2108790"/>
            <a:ext cx="723759" cy="1866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</a:t>
            </a:r>
            <a:r>
              <a:rPr lang="en-CA" sz="10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V1.0</a:t>
            </a:r>
          </a:p>
        </p:txBody>
      </p:sp>
      <p:sp>
        <p:nvSpPr>
          <p:cNvPr id="68" name="Rounded Rectangle 4">
            <a:extLst>
              <a:ext uri="{FF2B5EF4-FFF2-40B4-BE49-F238E27FC236}">
                <a16:creationId xmlns:a16="http://schemas.microsoft.com/office/drawing/2014/main" id="{2A909D0A-F159-440A-A1D6-E2D11FB7266E}"/>
              </a:ext>
            </a:extLst>
          </p:cNvPr>
          <p:cNvSpPr/>
          <p:nvPr/>
        </p:nvSpPr>
        <p:spPr>
          <a:xfrm>
            <a:off x="2355225" y="2108790"/>
            <a:ext cx="723759" cy="1866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 n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652058A-36C2-4A61-97E6-88C4249847A8}"/>
              </a:ext>
            </a:extLst>
          </p:cNvPr>
          <p:cNvSpPr/>
          <p:nvPr/>
        </p:nvSpPr>
        <p:spPr bwMode="auto">
          <a:xfrm>
            <a:off x="6125786" y="3696470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40B7C0-23E7-4BA4-95AF-42DEC001F74E}"/>
              </a:ext>
            </a:extLst>
          </p:cNvPr>
          <p:cNvSpPr txBox="1"/>
          <p:nvPr/>
        </p:nvSpPr>
        <p:spPr>
          <a:xfrm>
            <a:off x="10315236" y="2328437"/>
            <a:ext cx="639599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 </a:t>
            </a:r>
            <a:r>
              <a:rPr lang="en-CA" sz="2000" dirty="0" err="1">
                <a:solidFill>
                  <a:srgbClr val="0070C0"/>
                </a:solidFill>
                <a:latin typeface="Segoe UI Light" pitchFamily="34" charset="0"/>
              </a:rPr>
              <a:t>vnext</a:t>
            </a:r>
            <a:endParaRPr lang="en-CA" sz="2000" dirty="0">
              <a:solidFill>
                <a:srgbClr val="0070C0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456808" y="2948599"/>
            <a:ext cx="419968" cy="510629"/>
            <a:chOff x="5923520" y="3118957"/>
            <a:chExt cx="419968" cy="510629"/>
          </a:xfrm>
          <a:solidFill>
            <a:srgbClr val="0070C0"/>
          </a:solidFill>
        </p:grpSpPr>
        <p:sp>
          <p:nvSpPr>
            <p:cNvPr id="62" name="Oval 61"/>
            <p:cNvSpPr/>
            <p:nvPr/>
          </p:nvSpPr>
          <p:spPr bwMode="auto">
            <a:xfrm>
              <a:off x="6025504" y="3413586"/>
              <a:ext cx="216000" cy="216000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923520" y="3118957"/>
              <a:ext cx="419968" cy="215800"/>
            </a:xfrm>
            <a:prstGeom prst="round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CA" sz="1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Label</a:t>
              </a:r>
            </a:p>
          </p:txBody>
        </p:sp>
      </p:grpSp>
      <p:cxnSp>
        <p:nvCxnSpPr>
          <p:cNvPr id="27" name="Straight Arrow Connector 26"/>
          <p:cNvCxnSpPr>
            <a:stCxn id="54" idx="6"/>
            <a:endCxn id="62" idx="2"/>
          </p:cNvCxnSpPr>
          <p:nvPr/>
        </p:nvCxnSpPr>
        <p:spPr>
          <a:xfrm>
            <a:off x="3945245" y="3351228"/>
            <a:ext cx="1613547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67" idx="6"/>
          </p:cNvCxnSpPr>
          <p:nvPr/>
        </p:nvCxnSpPr>
        <p:spPr>
          <a:xfrm flipV="1">
            <a:off x="9077419" y="3351227"/>
            <a:ext cx="1841809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 bwMode="auto">
          <a:xfrm>
            <a:off x="2083325" y="3243228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81341" y="2948599"/>
            <a:ext cx="419968" cy="2158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Label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40977" y="3197338"/>
            <a:ext cx="59792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main </a:t>
            </a:r>
          </a:p>
        </p:txBody>
      </p:sp>
      <p:cxnSp>
        <p:nvCxnSpPr>
          <p:cNvPr id="20" name="Straight Arrow Connector 19"/>
          <p:cNvCxnSpPr>
            <a:stCxn id="115" idx="3"/>
            <a:endCxn id="113" idx="2"/>
          </p:cNvCxnSpPr>
          <p:nvPr/>
        </p:nvCxnSpPr>
        <p:spPr>
          <a:xfrm>
            <a:off x="1438898" y="3351227"/>
            <a:ext cx="644427" cy="1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auto">
          <a:xfrm>
            <a:off x="3729245" y="3243228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24" name="Straight Arrow Connector 23"/>
          <p:cNvCxnSpPr>
            <a:stCxn id="113" idx="6"/>
            <a:endCxn id="54" idx="2"/>
          </p:cNvCxnSpPr>
          <p:nvPr/>
        </p:nvCxnSpPr>
        <p:spPr>
          <a:xfrm>
            <a:off x="2299325" y="3351228"/>
            <a:ext cx="1429920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 bwMode="auto">
          <a:xfrm>
            <a:off x="7342359" y="3243228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0" name="Straight Arrow Connector 29"/>
          <p:cNvCxnSpPr>
            <a:stCxn id="62" idx="6"/>
            <a:endCxn id="64" idx="2"/>
          </p:cNvCxnSpPr>
          <p:nvPr/>
        </p:nvCxnSpPr>
        <p:spPr>
          <a:xfrm>
            <a:off x="5774792" y="3351228"/>
            <a:ext cx="1567567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8759435" y="2948599"/>
            <a:ext cx="419968" cy="510629"/>
            <a:chOff x="7858478" y="3118957"/>
            <a:chExt cx="419968" cy="510629"/>
          </a:xfrm>
          <a:solidFill>
            <a:srgbClr val="0070C0"/>
          </a:solidFill>
        </p:grpSpPr>
        <p:sp>
          <p:nvSpPr>
            <p:cNvPr id="67" name="Oval 66"/>
            <p:cNvSpPr/>
            <p:nvPr/>
          </p:nvSpPr>
          <p:spPr bwMode="auto">
            <a:xfrm>
              <a:off x="7960462" y="3413586"/>
              <a:ext cx="216000" cy="216000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858478" y="3118957"/>
              <a:ext cx="419968" cy="215800"/>
            </a:xfrm>
            <a:prstGeom prst="round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CA" sz="1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Label</a:t>
              </a:r>
            </a:p>
          </p:txBody>
        </p:sp>
      </p:grpSp>
      <p:cxnSp>
        <p:nvCxnSpPr>
          <p:cNvPr id="33" name="Straight Arrow Connector 32"/>
          <p:cNvCxnSpPr>
            <a:stCxn id="64" idx="6"/>
            <a:endCxn id="67" idx="2"/>
          </p:cNvCxnSpPr>
          <p:nvPr/>
        </p:nvCxnSpPr>
        <p:spPr>
          <a:xfrm>
            <a:off x="7558359" y="3351228"/>
            <a:ext cx="1303060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5802523" y="2373906"/>
            <a:ext cx="1133106" cy="1651902"/>
            <a:chOff x="6658702" y="1869683"/>
            <a:chExt cx="1133106" cy="1651902"/>
          </a:xfrm>
          <a:solidFill>
            <a:srgbClr val="0070C0"/>
          </a:solidFill>
        </p:grpSpPr>
        <p:sp>
          <p:nvSpPr>
            <p:cNvPr id="48" name="Oval 47"/>
            <p:cNvSpPr/>
            <p:nvPr/>
          </p:nvSpPr>
          <p:spPr bwMode="auto">
            <a:xfrm>
              <a:off x="7575808" y="1869683"/>
              <a:ext cx="216000" cy="216000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</a:t>
              </a:r>
            </a:p>
          </p:txBody>
        </p:sp>
        <p:cxnSp>
          <p:nvCxnSpPr>
            <p:cNvPr id="61" name="Curved Connector 60"/>
            <p:cNvCxnSpPr>
              <a:stCxn id="48" idx="2"/>
              <a:endCxn id="46" idx="6"/>
            </p:cNvCxnSpPr>
            <p:nvPr/>
          </p:nvCxnSpPr>
          <p:spPr>
            <a:xfrm rot="10800000" flipV="1">
              <a:off x="6658702" y="1977683"/>
              <a:ext cx="917107" cy="1543902"/>
            </a:xfrm>
            <a:prstGeom prst="curvedConnector3">
              <a:avLst>
                <a:gd name="adj1" fmla="val 50000"/>
              </a:avLst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Isosceles Triangle 61"/>
            <p:cNvSpPr/>
            <p:nvPr/>
          </p:nvSpPr>
          <p:spPr>
            <a:xfrm>
              <a:off x="7009255" y="2628596"/>
              <a:ext cx="216000" cy="164892"/>
            </a:xfrm>
            <a:prstGeom prst="triangl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253648" y="2928379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FI</a:t>
            </a:r>
          </a:p>
        </p:txBody>
      </p:sp>
      <p:cxnSp>
        <p:nvCxnSpPr>
          <p:cNvPr id="68" name="Straight Arrow Connector 67"/>
          <p:cNvCxnSpPr>
            <a:stCxn id="67" idx="6"/>
            <a:endCxn id="48" idx="2"/>
          </p:cNvCxnSpPr>
          <p:nvPr/>
        </p:nvCxnSpPr>
        <p:spPr>
          <a:xfrm flipV="1">
            <a:off x="5403472" y="2481906"/>
            <a:ext cx="1316157" cy="5033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0" idx="6"/>
          </p:cNvCxnSpPr>
          <p:nvPr/>
        </p:nvCxnSpPr>
        <p:spPr>
          <a:xfrm flipV="1">
            <a:off x="8776737" y="4023654"/>
            <a:ext cx="2089617" cy="84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 bwMode="auto">
          <a:xfrm>
            <a:off x="2092626" y="3926823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08626" y="2373906"/>
            <a:ext cx="1066547" cy="1660917"/>
            <a:chOff x="3154645" y="1869683"/>
            <a:chExt cx="1066547" cy="1660917"/>
          </a:xfrm>
          <a:solidFill>
            <a:srgbClr val="0070C0"/>
          </a:solidFill>
        </p:grpSpPr>
        <p:sp>
          <p:nvSpPr>
            <p:cNvPr id="40" name="Oval 39"/>
            <p:cNvSpPr/>
            <p:nvPr/>
          </p:nvSpPr>
          <p:spPr bwMode="auto">
            <a:xfrm>
              <a:off x="4005192" y="1869683"/>
              <a:ext cx="216000" cy="216000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1" name="Curved Connector 40"/>
            <p:cNvCxnSpPr>
              <a:stCxn id="31" idx="6"/>
              <a:endCxn id="40" idx="2"/>
            </p:cNvCxnSpPr>
            <p:nvPr/>
          </p:nvCxnSpPr>
          <p:spPr>
            <a:xfrm flipV="1">
              <a:off x="3154645" y="1977683"/>
              <a:ext cx="850547" cy="1552917"/>
            </a:xfrm>
            <a:prstGeom prst="curvedConnector3">
              <a:avLst>
                <a:gd name="adj1" fmla="val 50000"/>
              </a:avLst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264643" y="2274018"/>
            <a:ext cx="391133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dev</a:t>
            </a:r>
          </a:p>
        </p:txBody>
      </p:sp>
      <p:cxnSp>
        <p:nvCxnSpPr>
          <p:cNvPr id="43" name="Straight Arrow Connector 42"/>
          <p:cNvCxnSpPr>
            <a:stCxn id="40" idx="6"/>
            <a:endCxn id="47" idx="2"/>
          </p:cNvCxnSpPr>
          <p:nvPr/>
        </p:nvCxnSpPr>
        <p:spPr>
          <a:xfrm>
            <a:off x="3375173" y="2481906"/>
            <a:ext cx="591729" cy="5033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 bwMode="auto">
          <a:xfrm>
            <a:off x="3966902" y="2378939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5187472" y="2378939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59" name="Straight Arrow Connector 58"/>
          <p:cNvCxnSpPr>
            <a:stCxn id="47" idx="6"/>
            <a:endCxn id="67" idx="2"/>
          </p:cNvCxnSpPr>
          <p:nvPr/>
        </p:nvCxnSpPr>
        <p:spPr>
          <a:xfrm>
            <a:off x="4182902" y="2486939"/>
            <a:ext cx="1004570" cy="0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 bwMode="auto">
          <a:xfrm>
            <a:off x="7170069" y="2378939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69" name="Straight Arrow Connector 68"/>
          <p:cNvCxnSpPr>
            <a:stCxn id="48" idx="6"/>
            <a:endCxn id="49" idx="2"/>
          </p:cNvCxnSpPr>
          <p:nvPr/>
        </p:nvCxnSpPr>
        <p:spPr>
          <a:xfrm>
            <a:off x="6935629" y="2481906"/>
            <a:ext cx="234440" cy="5033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 bwMode="auto">
          <a:xfrm>
            <a:off x="8829211" y="2378939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71" name="Straight Arrow Connector 70"/>
          <p:cNvCxnSpPr>
            <a:stCxn id="60" idx="2"/>
            <a:endCxn id="49" idx="6"/>
          </p:cNvCxnSpPr>
          <p:nvPr/>
        </p:nvCxnSpPr>
        <p:spPr>
          <a:xfrm flipH="1">
            <a:off x="7386069" y="2486939"/>
            <a:ext cx="1443142" cy="0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0" idx="6"/>
          </p:cNvCxnSpPr>
          <p:nvPr/>
        </p:nvCxnSpPr>
        <p:spPr>
          <a:xfrm flipV="1">
            <a:off x="9045211" y="2481906"/>
            <a:ext cx="1821143" cy="50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 bwMode="auto">
          <a:xfrm>
            <a:off x="3729245" y="3917808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75" name="Straight Arrow Connector 74"/>
          <p:cNvCxnSpPr>
            <a:stCxn id="31" idx="6"/>
            <a:endCxn id="45" idx="2"/>
          </p:cNvCxnSpPr>
          <p:nvPr/>
        </p:nvCxnSpPr>
        <p:spPr>
          <a:xfrm flipV="1">
            <a:off x="2308626" y="4025808"/>
            <a:ext cx="1420619" cy="9015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9085" y="3871920"/>
            <a:ext cx="527389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78" name="Straight Arrow Connector 77"/>
          <p:cNvCxnSpPr>
            <a:stCxn id="31" idx="2"/>
            <a:endCxn id="23" idx="3"/>
          </p:cNvCxnSpPr>
          <p:nvPr/>
        </p:nvCxnSpPr>
        <p:spPr>
          <a:xfrm flipH="1" flipV="1">
            <a:off x="1376474" y="4025809"/>
            <a:ext cx="716152" cy="9014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auto">
          <a:xfrm>
            <a:off x="4758132" y="3917808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2" name="Straight Arrow Connector 81"/>
          <p:cNvCxnSpPr>
            <a:stCxn id="45" idx="6"/>
            <a:endCxn id="66" idx="2"/>
          </p:cNvCxnSpPr>
          <p:nvPr/>
        </p:nvCxnSpPr>
        <p:spPr>
          <a:xfrm>
            <a:off x="3945245" y="4025808"/>
            <a:ext cx="812887" cy="0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 bwMode="auto">
          <a:xfrm>
            <a:off x="5586522" y="3917808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7" name="Straight Arrow Connector 86"/>
          <p:cNvCxnSpPr>
            <a:stCxn id="66" idx="6"/>
            <a:endCxn id="46" idx="2"/>
          </p:cNvCxnSpPr>
          <p:nvPr/>
        </p:nvCxnSpPr>
        <p:spPr>
          <a:xfrm>
            <a:off x="4974132" y="4025808"/>
            <a:ext cx="612390" cy="0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991079" y="3168706"/>
            <a:ext cx="3674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RI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386071" y="2486940"/>
            <a:ext cx="1390666" cy="1655883"/>
            <a:chOff x="8258153" y="2024057"/>
            <a:chExt cx="1405894" cy="1614543"/>
          </a:xfrm>
          <a:solidFill>
            <a:srgbClr val="0070C0"/>
          </a:solidFill>
        </p:grpSpPr>
        <p:sp>
          <p:nvSpPr>
            <p:cNvPr id="50" name="Oval 49"/>
            <p:cNvSpPr/>
            <p:nvPr/>
          </p:nvSpPr>
          <p:spPr bwMode="auto">
            <a:xfrm>
              <a:off x="9448047" y="3422600"/>
              <a:ext cx="216000" cy="216000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</a:t>
              </a:r>
            </a:p>
          </p:txBody>
        </p:sp>
        <p:cxnSp>
          <p:nvCxnSpPr>
            <p:cNvPr id="56" name="Curved Connector 55"/>
            <p:cNvCxnSpPr>
              <a:stCxn id="50" idx="2"/>
              <a:endCxn id="49" idx="6"/>
            </p:cNvCxnSpPr>
            <p:nvPr/>
          </p:nvCxnSpPr>
          <p:spPr>
            <a:xfrm rot="10800000">
              <a:off x="8258153" y="2024057"/>
              <a:ext cx="1189895" cy="1506544"/>
            </a:xfrm>
            <a:prstGeom prst="curvedConnector3">
              <a:avLst>
                <a:gd name="adj1" fmla="val 50000"/>
              </a:avLst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Isosceles Triangle 64"/>
            <p:cNvSpPr/>
            <p:nvPr/>
          </p:nvSpPr>
          <p:spPr>
            <a:xfrm rot="10800000">
              <a:off x="8737148" y="2684257"/>
              <a:ext cx="216000" cy="164892"/>
            </a:xfrm>
            <a:prstGeom prst="triangl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Straight Arrow Connector 87"/>
          <p:cNvCxnSpPr>
            <a:stCxn id="46" idx="6"/>
            <a:endCxn id="50" idx="2"/>
          </p:cNvCxnSpPr>
          <p:nvPr/>
        </p:nvCxnSpPr>
        <p:spPr>
          <a:xfrm>
            <a:off x="5802522" y="4025808"/>
            <a:ext cx="2760553" cy="6250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8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/>
          <p:cNvGrpSpPr/>
          <p:nvPr/>
        </p:nvGrpSpPr>
        <p:grpSpPr>
          <a:xfrm>
            <a:off x="5877991" y="2531068"/>
            <a:ext cx="1133106" cy="1653842"/>
            <a:chOff x="6658702" y="1869683"/>
            <a:chExt cx="1133106" cy="1653842"/>
          </a:xfrm>
          <a:solidFill>
            <a:srgbClr val="0070C0"/>
          </a:solidFill>
        </p:grpSpPr>
        <p:sp>
          <p:nvSpPr>
            <p:cNvPr id="145" name="Oval 144"/>
            <p:cNvSpPr/>
            <p:nvPr/>
          </p:nvSpPr>
          <p:spPr bwMode="auto">
            <a:xfrm>
              <a:off x="7575808" y="1869683"/>
              <a:ext cx="216000" cy="216000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</a:t>
              </a:r>
            </a:p>
          </p:txBody>
        </p:sp>
        <p:cxnSp>
          <p:nvCxnSpPr>
            <p:cNvPr id="146" name="Curved Connector 145"/>
            <p:cNvCxnSpPr>
              <a:cxnSpLocks/>
              <a:stCxn id="145" idx="2"/>
              <a:endCxn id="165" idx="6"/>
            </p:cNvCxnSpPr>
            <p:nvPr/>
          </p:nvCxnSpPr>
          <p:spPr>
            <a:xfrm rot="10800000" flipV="1">
              <a:off x="6658702" y="1977682"/>
              <a:ext cx="917107" cy="1545843"/>
            </a:xfrm>
            <a:prstGeom prst="curvedConnector3">
              <a:avLst>
                <a:gd name="adj1" fmla="val 50000"/>
              </a:avLst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Isosceles Triangle 146"/>
            <p:cNvSpPr/>
            <p:nvPr/>
          </p:nvSpPr>
          <p:spPr>
            <a:xfrm>
              <a:off x="7009255" y="2628596"/>
              <a:ext cx="216000" cy="164892"/>
            </a:xfrm>
            <a:prstGeom prst="triangl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bg1"/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6329116" y="3085541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FI</a:t>
            </a:r>
          </a:p>
        </p:txBody>
      </p:sp>
      <p:cxnSp>
        <p:nvCxnSpPr>
          <p:cNvPr id="144" name="Straight Arrow Connector 143"/>
          <p:cNvCxnSpPr>
            <a:cxnSpLocks/>
            <a:stCxn id="139" idx="6"/>
            <a:endCxn id="145" idx="2"/>
          </p:cNvCxnSpPr>
          <p:nvPr/>
        </p:nvCxnSpPr>
        <p:spPr>
          <a:xfrm flipV="1">
            <a:off x="5478940" y="2639068"/>
            <a:ext cx="1316157" cy="5033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8852205" y="4182757"/>
            <a:ext cx="2089617" cy="4308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 bwMode="auto">
          <a:xfrm>
            <a:off x="2145596" y="4083985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2361596" y="2531068"/>
            <a:ext cx="1077433" cy="1660917"/>
            <a:chOff x="3100215" y="1869683"/>
            <a:chExt cx="1077433" cy="1660917"/>
          </a:xfrm>
          <a:solidFill>
            <a:srgbClr val="0070C0"/>
          </a:solidFill>
        </p:grpSpPr>
        <p:sp>
          <p:nvSpPr>
            <p:cNvPr id="133" name="Oval 132"/>
            <p:cNvSpPr/>
            <p:nvPr/>
          </p:nvSpPr>
          <p:spPr bwMode="auto">
            <a:xfrm>
              <a:off x="3961648" y="1869683"/>
              <a:ext cx="216000" cy="216000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134" name="Curved Connector 133"/>
            <p:cNvCxnSpPr>
              <a:cxnSpLocks/>
              <a:stCxn id="130" idx="6"/>
              <a:endCxn id="133" idx="2"/>
            </p:cNvCxnSpPr>
            <p:nvPr/>
          </p:nvCxnSpPr>
          <p:spPr>
            <a:xfrm flipV="1">
              <a:off x="3100215" y="1977683"/>
              <a:ext cx="861433" cy="1552917"/>
            </a:xfrm>
            <a:prstGeom prst="curvedConnector3">
              <a:avLst>
                <a:gd name="adj1" fmla="val 50000"/>
              </a:avLst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2169871" y="2485178"/>
            <a:ext cx="751488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feature</a:t>
            </a:r>
          </a:p>
        </p:txBody>
      </p:sp>
      <p:cxnSp>
        <p:nvCxnSpPr>
          <p:cNvPr id="136" name="Straight Arrow Connector 135"/>
          <p:cNvCxnSpPr>
            <a:cxnSpLocks/>
            <a:stCxn id="133" idx="6"/>
            <a:endCxn id="137" idx="2"/>
          </p:cNvCxnSpPr>
          <p:nvPr/>
        </p:nvCxnSpPr>
        <p:spPr>
          <a:xfrm>
            <a:off x="3439029" y="2639068"/>
            <a:ext cx="603341" cy="5033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 bwMode="auto">
          <a:xfrm>
            <a:off x="4042370" y="2536101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139" name="Oval 138"/>
          <p:cNvSpPr/>
          <p:nvPr/>
        </p:nvSpPr>
        <p:spPr bwMode="auto">
          <a:xfrm>
            <a:off x="5262940" y="2536101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40" name="Straight Arrow Connector 139"/>
          <p:cNvCxnSpPr>
            <a:cxnSpLocks/>
            <a:stCxn id="137" idx="6"/>
            <a:endCxn id="139" idx="2"/>
          </p:cNvCxnSpPr>
          <p:nvPr/>
        </p:nvCxnSpPr>
        <p:spPr>
          <a:xfrm>
            <a:off x="4258370" y="2644101"/>
            <a:ext cx="1004570" cy="0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 bwMode="auto">
          <a:xfrm>
            <a:off x="7245537" y="2536101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50" name="Straight Arrow Connector 149"/>
          <p:cNvCxnSpPr>
            <a:cxnSpLocks/>
            <a:stCxn id="145" idx="6"/>
            <a:endCxn id="149" idx="2"/>
          </p:cNvCxnSpPr>
          <p:nvPr/>
        </p:nvCxnSpPr>
        <p:spPr>
          <a:xfrm>
            <a:off x="7011097" y="2639068"/>
            <a:ext cx="234440" cy="5033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 bwMode="auto">
          <a:xfrm>
            <a:off x="3804713" y="4076911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57" name="Straight Arrow Connector 156"/>
          <p:cNvCxnSpPr>
            <a:cxnSpLocks/>
            <a:stCxn id="130" idx="6"/>
            <a:endCxn id="156" idx="2"/>
          </p:cNvCxnSpPr>
          <p:nvPr/>
        </p:nvCxnSpPr>
        <p:spPr>
          <a:xfrm flipV="1">
            <a:off x="2361596" y="4184911"/>
            <a:ext cx="1443117" cy="7074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896711" y="4031023"/>
            <a:ext cx="606250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160" name="Straight Arrow Connector 159"/>
          <p:cNvCxnSpPr>
            <a:cxnSpLocks/>
            <a:stCxn id="130" idx="2"/>
            <a:endCxn id="159" idx="3"/>
          </p:cNvCxnSpPr>
          <p:nvPr/>
        </p:nvCxnSpPr>
        <p:spPr>
          <a:xfrm flipH="1" flipV="1">
            <a:off x="1502961" y="4184912"/>
            <a:ext cx="642635" cy="7073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 bwMode="auto">
          <a:xfrm>
            <a:off x="4850630" y="4076911"/>
            <a:ext cx="198973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63" name="Straight Arrow Connector 162"/>
          <p:cNvCxnSpPr>
            <a:cxnSpLocks/>
            <a:stCxn id="156" idx="6"/>
            <a:endCxn id="162" idx="2"/>
          </p:cNvCxnSpPr>
          <p:nvPr/>
        </p:nvCxnSpPr>
        <p:spPr>
          <a:xfrm>
            <a:off x="4020713" y="4184909"/>
            <a:ext cx="829915" cy="2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 bwMode="auto">
          <a:xfrm>
            <a:off x="5661990" y="4076911"/>
            <a:ext cx="216000" cy="216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66" name="Straight Arrow Connector 165"/>
          <p:cNvCxnSpPr>
            <a:cxnSpLocks/>
            <a:stCxn id="162" idx="6"/>
            <a:endCxn id="165" idx="2"/>
          </p:cNvCxnSpPr>
          <p:nvPr/>
        </p:nvCxnSpPr>
        <p:spPr>
          <a:xfrm>
            <a:off x="5049603" y="4184909"/>
            <a:ext cx="612387" cy="2"/>
          </a:xfrm>
          <a:prstGeom prst="straightConnector1">
            <a:avLst/>
          </a:prstGeom>
          <a:solidFill>
            <a:srgbClr val="0070C0"/>
          </a:solidFill>
          <a:ln w="38100">
            <a:solidFill>
              <a:srgbClr val="0070C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8066547" y="3325865"/>
            <a:ext cx="3674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RI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5877990" y="2644100"/>
            <a:ext cx="2974216" cy="1655885"/>
            <a:chOff x="5983441" y="2229755"/>
            <a:chExt cx="2974216" cy="1655885"/>
          </a:xfrm>
          <a:solidFill>
            <a:srgbClr val="0070C0"/>
          </a:solidFill>
        </p:grpSpPr>
        <p:grpSp>
          <p:nvGrpSpPr>
            <p:cNvPr id="170" name="Group 169"/>
            <p:cNvGrpSpPr/>
            <p:nvPr/>
          </p:nvGrpSpPr>
          <p:grpSpPr>
            <a:xfrm>
              <a:off x="7566987" y="2229755"/>
              <a:ext cx="1390670" cy="1655885"/>
              <a:chOff x="8258149" y="2024057"/>
              <a:chExt cx="1405898" cy="1614543"/>
            </a:xfrm>
            <a:grpFill/>
          </p:grpSpPr>
          <p:sp>
            <p:nvSpPr>
              <p:cNvPr id="172" name="Oval 171"/>
              <p:cNvSpPr/>
              <p:nvPr/>
            </p:nvSpPr>
            <p:spPr bwMode="auto">
              <a:xfrm>
                <a:off x="9448047" y="3422600"/>
                <a:ext cx="216000" cy="216000"/>
              </a:xfrm>
              <a:prstGeom prst="ellipse">
                <a:avLst/>
              </a:prstGeom>
              <a:grpFill/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</a:t>
                </a:r>
              </a:p>
            </p:txBody>
          </p:sp>
          <p:cxnSp>
            <p:nvCxnSpPr>
              <p:cNvPr id="173" name="Curved Connector 172"/>
              <p:cNvCxnSpPr>
                <a:cxnSpLocks/>
                <a:stCxn id="172" idx="2"/>
                <a:endCxn id="149" idx="6"/>
              </p:cNvCxnSpPr>
              <p:nvPr/>
            </p:nvCxnSpPr>
            <p:spPr>
              <a:xfrm rot="10800000">
                <a:off x="8258149" y="2024058"/>
                <a:ext cx="1189899" cy="1506543"/>
              </a:xfrm>
              <a:prstGeom prst="curvedConnector3">
                <a:avLst>
                  <a:gd name="adj1" fmla="val 50000"/>
                </a:avLst>
              </a:prstGeom>
              <a:grpFill/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Isosceles Triangle 173"/>
              <p:cNvSpPr/>
              <p:nvPr/>
            </p:nvSpPr>
            <p:spPr>
              <a:xfrm rot="10800000">
                <a:off x="8737148" y="2684257"/>
                <a:ext cx="216000" cy="164892"/>
              </a:xfrm>
              <a:prstGeom prst="triangl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71" name="Straight Arrow Connector 170"/>
            <p:cNvCxnSpPr>
              <a:cxnSpLocks/>
              <a:stCxn id="165" idx="6"/>
              <a:endCxn id="172" idx="2"/>
            </p:cNvCxnSpPr>
            <p:nvPr/>
          </p:nvCxnSpPr>
          <p:spPr>
            <a:xfrm>
              <a:off x="5983441" y="3770563"/>
              <a:ext cx="2760556" cy="4306"/>
            </a:xfrm>
            <a:prstGeom prst="straightConnector1">
              <a:avLst/>
            </a:prstGeom>
            <a:grpFill/>
            <a:ln w="38100">
              <a:solidFill>
                <a:srgbClr val="0070C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0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245</Words>
  <Application>Microsoft Office PowerPoint</Application>
  <PresentationFormat>Widescreen</PresentationFormat>
  <Paragraphs>214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READINESS  Feature Isolation</dc:title>
  <dc:creator>Willy-Peter Schaub</dc:creator>
  <cp:lastModifiedBy>Willy-Peter Schaub</cp:lastModifiedBy>
  <cp:revision>9</cp:revision>
  <dcterms:created xsi:type="dcterms:W3CDTF">2018-04-25T18:12:43Z</dcterms:created>
  <dcterms:modified xsi:type="dcterms:W3CDTF">2018-04-25T23:27:21Z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willys@microsoft.com</vt:lpwstr>
  </property>
  <property fmtid="{D5CDD505-2E9C-101B-9397-08002B2CF9AE}" pid="5" name="MSIP_Label_f42aa342-8706-4288-bd11-ebb85995028c_SetDate">
    <vt:lpwstr>2018-04-25T20:30:31.0732211Z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