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7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  <p:sldId id="347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CCFF"/>
    <a:srgbClr val="FF5050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8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85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8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7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66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5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8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0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65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4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5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5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25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4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8.svg"/><Relationship Id="rId4" Type="http://schemas.openxmlformats.org/officeDocument/2006/relationships/image" Target="../media/image44.sv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89921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17039" y="2112366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28448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3993390" y="1839173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TYPES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1873662" y="5592752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                    RI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 NAMES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4005F8-8972-4AF2-8BDE-4EE03DB61E9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-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5F52D-EB5F-4472-9581-3E7FDCC503EB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E900B-6738-4829-AA9B-AD02CAF4EC12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B3758-9AA5-4960-A9C5-5F0F6ECB981E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E23A-505B-4519-9C2E-855F697E6485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41544-BAC1-4188-88A8-FA693C46F0D3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871DCD1-426F-4B51-9EC2-984C7B24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15B52-F628-43F3-B793-1FE5A7A685E3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pic>
        <p:nvPicPr>
          <p:cNvPr id="28" name="Graphic 27" descr="Television">
            <a:extLst>
              <a:ext uri="{FF2B5EF4-FFF2-40B4-BE49-F238E27FC236}">
                <a16:creationId xmlns:a16="http://schemas.microsoft.com/office/drawing/2014/main" id="{623E23F0-DBF0-4067-945C-24135562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AE2A9-F05A-45B7-BA01-BAAEEFC28D2E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BE3489-7B7A-4EF9-8CBD-3893465BB73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329560D3-80B8-4567-9C8A-B0D8E16CA4D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9BC01B1A-96CE-4E26-A4BF-37E99BDD04B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29345F-D131-4D81-A546-405001EEEAB9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382977-C119-4CD8-82A5-28962F4F7C2E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EE41F810-F066-4E06-84CA-CEAB6E0A4BB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6D21D13-D7EC-4B8B-A65A-2DF44A8F165D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9AC0B1-31C5-4FEA-93EB-A6E9A4849725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5E4A903-1F21-4D6A-B225-78A5E01A382E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3BEBDE6C-A41D-449A-9179-8F923F42598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9CF7D6D-83AC-4799-BD81-AEDC9FF9578A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66F6DD-0FD6-4C4A-9E8E-08D5D91DE9EF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4E2176-8749-4744-8B76-0317FB131DAA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FD28C031-B882-438B-BF3B-11193DC9D387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CBEF00D6-D368-4DDC-9B4E-CD67A6E776E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DF8270-EC03-4A88-8E18-317381EF0925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91BA04-F4B5-4CBF-853B-F6422244F46C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E6A0F75E-778E-412E-9AF4-67B78EDB9256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C6B89C3-AEF2-4985-9277-75B162267B47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F71F689-F091-4862-9CE6-65B5053D6555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E993C-E214-4274-9C76-9FBF7C5D6491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BB858AF4-2AF3-4096-9A93-6B9DD681AAFD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9DC700E-8C3B-4B69-8410-06D00CEA7A13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F8F9E4F-23B7-4943-9120-4731373CB387}"/>
              </a:ext>
            </a:extLst>
          </p:cNvPr>
          <p:cNvSpPr txBox="1"/>
          <p:nvPr/>
        </p:nvSpPr>
        <p:spPr>
          <a:xfrm>
            <a:off x="3670628" y="253912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13D5F-3026-43C9-81E6-55DEE6D2C05D}"/>
              </a:ext>
            </a:extLst>
          </p:cNvPr>
          <p:cNvSpPr txBox="1"/>
          <p:nvPr/>
        </p:nvSpPr>
        <p:spPr>
          <a:xfrm>
            <a:off x="4344719" y="1462584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A28CA-3A93-431B-8979-7212B7DD5A63}"/>
              </a:ext>
            </a:extLst>
          </p:cNvPr>
          <p:cNvSpPr txBox="1"/>
          <p:nvPr/>
        </p:nvSpPr>
        <p:spPr>
          <a:xfrm>
            <a:off x="5050155" y="251874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5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– VSTS EXTENSIONS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C9CA0-F0FF-4E25-ABB0-A0F5043B948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C4D6-F075-498A-AC25-50F533838E2D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B48B-8070-48FE-8517-4FA845943568}"/>
              </a:ext>
            </a:extLst>
          </p:cNvPr>
          <p:cNvSpPr/>
          <p:nvPr/>
        </p:nvSpPr>
        <p:spPr>
          <a:xfrm>
            <a:off x="6522032" y="11702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2270D-EBAE-4C27-86EC-0651A8FF5204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A482-788E-4E1F-A9E1-F2BE834B3C59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C746-8BC9-45AF-A8D2-22A426FBDEBA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F74A9E3-E14B-435B-A1D3-F090A2CD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68311-57FA-4E54-B698-B6C6B1AB5D1D}"/>
              </a:ext>
            </a:extLst>
          </p:cNvPr>
          <p:cNvSpPr txBox="1"/>
          <p:nvPr/>
        </p:nvSpPr>
        <p:spPr>
          <a:xfrm>
            <a:off x="6701651" y="2304151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Azure</a:t>
            </a:r>
          </a:p>
          <a:p>
            <a:pPr algn="ctr"/>
            <a:r>
              <a:rPr lang="en-US" dirty="0"/>
              <a:t>Extension Data Service</a:t>
            </a:r>
            <a:endParaRPr lang="en-CA" dirty="0"/>
          </a:p>
        </p:txBody>
      </p:sp>
      <p:pic>
        <p:nvPicPr>
          <p:cNvPr id="12" name="Graphic 11" descr="Television">
            <a:extLst>
              <a:ext uri="{FF2B5EF4-FFF2-40B4-BE49-F238E27FC236}">
                <a16:creationId xmlns:a16="http://schemas.microsoft.com/office/drawing/2014/main" id="{FAD9FABB-53A6-42BA-B654-2E9B6655A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01E8D-78D2-457F-BBB2-F5B1AB67F16B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33A610-D619-483F-B4F5-6D816F23E333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4AEE74C0-2586-43EE-8985-47C7BD0B674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4C77D5E-FB0C-43D6-88D4-86673F32A43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ED695D-BA4C-4135-9A34-214DEEA53F5B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1A3CF-AEF0-4D1E-9F79-EC450F2A4393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9ACC61-E0AB-4394-BE48-6EE15BF41BDA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ACB3A28-01F3-4B2D-8474-148A533B1C87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427C1-8AE4-4193-BC07-9B89809E377D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AA3F95-DA0A-4BE8-973E-BFBC779EACC2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3DC08EB3-06FD-4F48-A8C5-48A712C8253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F731EC27-184C-4579-974A-D356633BBEC9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532ECE-7798-41B8-9AAC-D90169ACE61D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F43B9-D9D9-4483-8B69-2D5DF6B7442B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8DCEC47-DD20-4B47-983C-56FB07F7EB7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EBDD86-3A19-49E6-878D-D8AC8E262212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07BE6-9D38-4A12-86CE-BF9D5D253AD7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FB7C11-C0F7-4F6D-BC30-DE9CD98A5A4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CE2297B-C5EC-4512-B2B6-EE2D1B4C8B3E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B0B5A0D9-0F9C-49D3-8440-D991AD5F1B62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C72F4EC-0045-4C46-9714-F918C5389F4E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01DBE-7EB6-4E9F-B04D-5465C52109C9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1342C6D-1E25-4415-A250-3A0E33CDFA3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C106FA1C-8EF5-4556-B3CC-ED8076864C7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7822ABC-AE99-4D21-9E02-1DBB7392883A}"/>
              </a:ext>
            </a:extLst>
          </p:cNvPr>
          <p:cNvSpPr txBox="1"/>
          <p:nvPr/>
        </p:nvSpPr>
        <p:spPr>
          <a:xfrm>
            <a:off x="4099424" y="254009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Points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A24B-7C2A-42B3-9514-0B0737D5FB07}"/>
              </a:ext>
            </a:extLst>
          </p:cNvPr>
          <p:cNvSpPr txBox="1"/>
          <p:nvPr/>
        </p:nvSpPr>
        <p:spPr>
          <a:xfrm>
            <a:off x="1165323" y="2466467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VSTS Extension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7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1B744B-1048-4F57-BEA3-BE3F98E25232}"/>
              </a:ext>
            </a:extLst>
          </p:cNvPr>
          <p:cNvSpPr txBox="1"/>
          <p:nvPr/>
        </p:nvSpPr>
        <p:spPr>
          <a:xfrm>
            <a:off x="157316" y="138024"/>
            <a:ext cx="11341509" cy="67199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|                     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BUILD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RELEASE 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TTB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build)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TTR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release)</a:t>
            </a:r>
          </a:p>
          <a:p>
            <a:pPr algn="ctr"/>
            <a:endParaRPr lang="en-US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DETECTION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RESOLUTION  </a:t>
            </a:r>
            <a:endParaRPr lang="en-CA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2EEC257D-F369-41DF-8749-D1F530E9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9935" y="964760"/>
            <a:ext cx="480123" cy="480123"/>
          </a:xfrm>
          <a:prstGeom prst="rect">
            <a:avLst/>
          </a:prstGeom>
        </p:spPr>
      </p:pic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03AA03E1-6C7B-486F-B9C7-A8FC5BBA5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996" y="1926182"/>
            <a:ext cx="447476" cy="447476"/>
          </a:xfrm>
          <a:prstGeom prst="rect">
            <a:avLst/>
          </a:prstGeom>
        </p:spPr>
      </p:pic>
      <p:pic>
        <p:nvPicPr>
          <p:cNvPr id="9" name="Graphic 8" descr="Clock">
            <a:extLst>
              <a:ext uri="{FF2B5EF4-FFF2-40B4-BE49-F238E27FC236}">
                <a16:creationId xmlns:a16="http://schemas.microsoft.com/office/drawing/2014/main" id="{BE5C200F-C95C-4DD8-B56E-781587A065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7481" y="2994792"/>
            <a:ext cx="301668" cy="301668"/>
          </a:xfrm>
          <a:prstGeom prst="rect">
            <a:avLst/>
          </a:prstGeom>
        </p:spPr>
      </p:pic>
      <p:pic>
        <p:nvPicPr>
          <p:cNvPr id="13" name="Graphic 12" descr="Bug">
            <a:extLst>
              <a:ext uri="{FF2B5EF4-FFF2-40B4-BE49-F238E27FC236}">
                <a16:creationId xmlns:a16="http://schemas.microsoft.com/office/drawing/2014/main" id="{E08A25AA-9303-40E8-B46F-0A14C2BE55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36" y="6117922"/>
            <a:ext cx="342983" cy="3429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0E71CA-13F4-4AAF-B823-B7D4004B0590}"/>
              </a:ext>
            </a:extLst>
          </p:cNvPr>
          <p:cNvSpPr/>
          <p:nvPr/>
        </p:nvSpPr>
        <p:spPr>
          <a:xfrm>
            <a:off x="1602169" y="1966897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421FBD24-863B-4897-AE55-12A26A13A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1951566"/>
            <a:ext cx="676993" cy="676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92C07A-08C6-45CF-BCC0-9259A4DA68F3}"/>
              </a:ext>
            </a:extLst>
          </p:cNvPr>
          <p:cNvSpPr/>
          <p:nvPr/>
        </p:nvSpPr>
        <p:spPr>
          <a:xfrm>
            <a:off x="1602169" y="980226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899646A3-AC08-48A0-B505-BAF43C4DD7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964895"/>
            <a:ext cx="676993" cy="67699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84BE54-D81C-46AF-A5D5-9E9C5E352276}"/>
              </a:ext>
            </a:extLst>
          </p:cNvPr>
          <p:cNvSpPr/>
          <p:nvPr/>
        </p:nvSpPr>
        <p:spPr>
          <a:xfrm>
            <a:off x="1602169" y="3128253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HOURS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6456A7-4486-4817-9FB7-FB3AE4CF9170}"/>
              </a:ext>
            </a:extLst>
          </p:cNvPr>
          <p:cNvSpPr/>
          <p:nvPr/>
        </p:nvSpPr>
        <p:spPr>
          <a:xfrm>
            <a:off x="1602169" y="4139979"/>
            <a:ext cx="65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93219-FEE9-4C11-9006-D97BB96B9BCD}"/>
              </a:ext>
            </a:extLst>
          </p:cNvPr>
          <p:cNvSpPr/>
          <p:nvPr/>
        </p:nvSpPr>
        <p:spPr>
          <a:xfrm>
            <a:off x="1602169" y="5354620"/>
            <a:ext cx="181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CALL FROM USER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5" name="Graphic 24" descr="Telephone">
            <a:extLst>
              <a:ext uri="{FF2B5EF4-FFF2-40B4-BE49-F238E27FC236}">
                <a16:creationId xmlns:a16="http://schemas.microsoft.com/office/drawing/2014/main" id="{E09408DF-2002-4645-9025-012BA56969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4299" y="5272686"/>
            <a:ext cx="533201" cy="5332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4400D9-C9C7-4640-8224-2233D4D0E6D8}"/>
              </a:ext>
            </a:extLst>
          </p:cNvPr>
          <p:cNvSpPr/>
          <p:nvPr/>
        </p:nvSpPr>
        <p:spPr>
          <a:xfrm>
            <a:off x="1602169" y="6384050"/>
            <a:ext cx="148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 - WEEKS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E7AA4-F781-41C3-9CC5-8F1E14F31773}"/>
              </a:ext>
            </a:extLst>
          </p:cNvPr>
          <p:cNvSpPr/>
          <p:nvPr/>
        </p:nvSpPr>
        <p:spPr>
          <a:xfrm>
            <a:off x="9232555" y="1966897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00813-BDD6-4B79-9817-BC54B9AFF633}"/>
              </a:ext>
            </a:extLst>
          </p:cNvPr>
          <p:cNvSpPr/>
          <p:nvPr/>
        </p:nvSpPr>
        <p:spPr>
          <a:xfrm>
            <a:off x="9232555" y="980226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5D8F19-2752-42FB-80C4-5BED389EB775}"/>
              </a:ext>
            </a:extLst>
          </p:cNvPr>
          <p:cNvSpPr/>
          <p:nvPr/>
        </p:nvSpPr>
        <p:spPr>
          <a:xfrm>
            <a:off x="9560208" y="3134708"/>
            <a:ext cx="107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SECONDS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32CFFA-DC31-4FE8-AC80-6EBAF910500F}"/>
              </a:ext>
            </a:extLst>
          </p:cNvPr>
          <p:cNvSpPr/>
          <p:nvPr/>
        </p:nvSpPr>
        <p:spPr>
          <a:xfrm>
            <a:off x="9567325" y="4139979"/>
            <a:ext cx="1064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8E9CA0-2444-4524-84DA-B640DEA63DC4}"/>
              </a:ext>
            </a:extLst>
          </p:cNvPr>
          <p:cNvSpPr/>
          <p:nvPr/>
        </p:nvSpPr>
        <p:spPr>
          <a:xfrm>
            <a:off x="9386058" y="5354620"/>
            <a:ext cx="12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PROACTIVE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2BD789-E97F-46CC-B087-AF8AAF3411BD}"/>
              </a:ext>
            </a:extLst>
          </p:cNvPr>
          <p:cNvSpPr/>
          <p:nvPr/>
        </p:nvSpPr>
        <p:spPr>
          <a:xfrm>
            <a:off x="8919519" y="6384050"/>
            <a:ext cx="171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 - DAYS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0" name="Graphic 39" descr="Bar chart">
            <a:extLst>
              <a:ext uri="{FF2B5EF4-FFF2-40B4-BE49-F238E27FC236}">
                <a16:creationId xmlns:a16="http://schemas.microsoft.com/office/drawing/2014/main" id="{00931057-8A9A-4450-A9C8-5F1D1C7A03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76057" y="5199189"/>
            <a:ext cx="606152" cy="606152"/>
          </a:xfrm>
          <a:prstGeom prst="rect">
            <a:avLst/>
          </a:prstGeom>
        </p:spPr>
      </p:pic>
      <p:pic>
        <p:nvPicPr>
          <p:cNvPr id="42" name="Graphic 41" descr="Factory">
            <a:extLst>
              <a:ext uri="{FF2B5EF4-FFF2-40B4-BE49-F238E27FC236}">
                <a16:creationId xmlns:a16="http://schemas.microsoft.com/office/drawing/2014/main" id="{AA50D103-2A31-4945-AE51-EB25BEB59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94002" y="1027485"/>
            <a:ext cx="565501" cy="565501"/>
          </a:xfrm>
          <a:prstGeom prst="rect">
            <a:avLst/>
          </a:prstGeom>
        </p:spPr>
      </p:pic>
      <p:pic>
        <p:nvPicPr>
          <p:cNvPr id="43" name="Graphic 42" descr="Factory">
            <a:extLst>
              <a:ext uri="{FF2B5EF4-FFF2-40B4-BE49-F238E27FC236}">
                <a16:creationId xmlns:a16="http://schemas.microsoft.com/office/drawing/2014/main" id="{AF49E30C-3E53-403F-A76D-BC9DCC931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6057" y="2005090"/>
            <a:ext cx="566718" cy="566718"/>
          </a:xfrm>
          <a:prstGeom prst="rect">
            <a:avLst/>
          </a:prstGeom>
        </p:spPr>
      </p:pic>
      <p:pic>
        <p:nvPicPr>
          <p:cNvPr id="30" name="Graphic 29" descr="Clock">
            <a:extLst>
              <a:ext uri="{FF2B5EF4-FFF2-40B4-BE49-F238E27FC236}">
                <a16:creationId xmlns:a16="http://schemas.microsoft.com/office/drawing/2014/main" id="{10087B20-408B-4B94-B148-BE68E6F70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009" y="3947083"/>
            <a:ext cx="301668" cy="301668"/>
          </a:xfrm>
          <a:prstGeom prst="rect">
            <a:avLst/>
          </a:prstGeom>
        </p:spPr>
      </p:pic>
      <p:pic>
        <p:nvPicPr>
          <p:cNvPr id="34" name="Graphic 33" descr="Bug">
            <a:extLst>
              <a:ext uri="{FF2B5EF4-FFF2-40B4-BE49-F238E27FC236}">
                <a16:creationId xmlns:a16="http://schemas.microsoft.com/office/drawing/2014/main" id="{BA08B6AD-984A-4573-9A6A-7765BA0D1F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4988" y="5206352"/>
            <a:ext cx="342983" cy="3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8B7144-5859-4032-B9E0-1C81D22678C2}"/>
              </a:ext>
            </a:extLst>
          </p:cNvPr>
          <p:cNvSpPr/>
          <p:nvPr/>
        </p:nvSpPr>
        <p:spPr>
          <a:xfrm>
            <a:off x="122699" y="895350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88E3-7093-46AB-88BD-12B1CD7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782D2-3D20-4449-8299-8E7C909F73B8}"/>
              </a:ext>
            </a:extLst>
          </p:cNvPr>
          <p:cNvSpPr txBox="1"/>
          <p:nvPr/>
        </p:nvSpPr>
        <p:spPr>
          <a:xfrm>
            <a:off x="1729936" y="185534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4201C-ECA0-4549-9E69-258EE3E4E99C}"/>
              </a:ext>
            </a:extLst>
          </p:cNvPr>
          <p:cNvSpPr txBox="1"/>
          <p:nvPr/>
        </p:nvSpPr>
        <p:spPr>
          <a:xfrm>
            <a:off x="156862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20D9D-9359-48BA-87DE-8A7880D05085}"/>
              </a:ext>
            </a:extLst>
          </p:cNvPr>
          <p:cNvSpPr txBox="1"/>
          <p:nvPr/>
        </p:nvSpPr>
        <p:spPr>
          <a:xfrm>
            <a:off x="122699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2377050-E018-41DE-942F-C183BB636380}"/>
              </a:ext>
            </a:extLst>
          </p:cNvPr>
          <p:cNvSpPr/>
          <p:nvPr/>
        </p:nvSpPr>
        <p:spPr>
          <a:xfrm>
            <a:off x="690686" y="1187425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794B728-EB95-4883-9CE2-99AA666A9F18}"/>
              </a:ext>
            </a:extLst>
          </p:cNvPr>
          <p:cNvSpPr/>
          <p:nvPr/>
        </p:nvSpPr>
        <p:spPr>
          <a:xfrm>
            <a:off x="639618" y="1068334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10502E9-D81F-4D9E-A801-1DADFA739DE7}"/>
              </a:ext>
            </a:extLst>
          </p:cNvPr>
          <p:cNvCxnSpPr>
            <a:cxnSpLocks/>
            <a:stCxn id="39" idx="3"/>
            <a:endCxn id="9" idx="0"/>
          </p:cNvCxnSpPr>
          <p:nvPr/>
        </p:nvCxnSpPr>
        <p:spPr>
          <a:xfrm>
            <a:off x="1031875" y="1538288"/>
            <a:ext cx="1228506" cy="317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351260-9E15-44D0-8ABF-BC84A18F23C1}"/>
              </a:ext>
            </a:extLst>
          </p:cNvPr>
          <p:cNvSpPr txBox="1"/>
          <p:nvPr/>
        </p:nvSpPr>
        <p:spPr>
          <a:xfrm>
            <a:off x="1066745" y="1263799"/>
            <a:ext cx="272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Run-time call to FF management service</a:t>
            </a:r>
            <a:endParaRPr lang="en-CA" sz="1200" dirty="0">
              <a:solidFill>
                <a:srgbClr val="0070C0"/>
              </a:solidFill>
            </a:endParaRPr>
          </a:p>
        </p:txBody>
      </p:sp>
      <p:pic>
        <p:nvPicPr>
          <p:cNvPr id="44" name="Graphic 43" descr="Printer">
            <a:extLst>
              <a:ext uri="{FF2B5EF4-FFF2-40B4-BE49-F238E27FC236}">
                <a16:creationId xmlns:a16="http://schemas.microsoft.com/office/drawing/2014/main" id="{1BB7189D-419D-4D8E-AD87-5C5C5584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995" y="2142774"/>
            <a:ext cx="689587" cy="689587"/>
          </a:xfrm>
          <a:prstGeom prst="rect">
            <a:avLst/>
          </a:prstGeom>
        </p:spPr>
      </p:pic>
      <p:pic>
        <p:nvPicPr>
          <p:cNvPr id="46" name="Graphic 45" descr="Open envelope">
            <a:extLst>
              <a:ext uri="{FF2B5EF4-FFF2-40B4-BE49-F238E27FC236}">
                <a16:creationId xmlns:a16="http://schemas.microsoft.com/office/drawing/2014/main" id="{A695B970-9A8C-498D-B591-9F409251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995" y="1535574"/>
            <a:ext cx="607200" cy="6072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F6C2C-E5E6-45E2-BFEF-496B5A415CCE}"/>
              </a:ext>
            </a:extLst>
          </p:cNvPr>
          <p:cNvCxnSpPr>
            <a:endCxn id="46" idx="1"/>
          </p:cNvCxnSpPr>
          <p:nvPr/>
        </p:nvCxnSpPr>
        <p:spPr>
          <a:xfrm flipV="1">
            <a:off x="2641600" y="183917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18468-7290-43DB-97C4-F8F6182CEAC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60381" y="2337677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788900-CC80-40F5-8CEA-E7FC8AEC0D79}"/>
              </a:ext>
            </a:extLst>
          </p:cNvPr>
          <p:cNvSpPr/>
          <p:nvPr/>
        </p:nvSpPr>
        <p:spPr>
          <a:xfrm>
            <a:off x="6372630" y="775944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F058BC-5FE4-49BC-B9A9-B31279FD1DE9}"/>
              </a:ext>
            </a:extLst>
          </p:cNvPr>
          <p:cNvSpPr txBox="1"/>
          <p:nvPr/>
        </p:nvSpPr>
        <p:spPr>
          <a:xfrm>
            <a:off x="6406793" y="91512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BBE15-5A19-468A-B9E1-F1550D582A33}"/>
              </a:ext>
            </a:extLst>
          </p:cNvPr>
          <p:cNvSpPr txBox="1"/>
          <p:nvPr/>
        </p:nvSpPr>
        <p:spPr>
          <a:xfrm>
            <a:off x="6372630" y="159343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415E0FF1-5EEC-411C-BD72-C46AD1B49426}"/>
              </a:ext>
            </a:extLst>
          </p:cNvPr>
          <p:cNvSpPr/>
          <p:nvPr/>
        </p:nvSpPr>
        <p:spPr>
          <a:xfrm>
            <a:off x="6940617" y="1068019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80A945F-C3B6-4324-B21B-3404498773C4}"/>
              </a:ext>
            </a:extLst>
          </p:cNvPr>
          <p:cNvSpPr/>
          <p:nvPr/>
        </p:nvSpPr>
        <p:spPr>
          <a:xfrm>
            <a:off x="6889549" y="948928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Earth Globe Europe-Africa">
            <a:extLst>
              <a:ext uri="{FF2B5EF4-FFF2-40B4-BE49-F238E27FC236}">
                <a16:creationId xmlns:a16="http://schemas.microsoft.com/office/drawing/2014/main" id="{00718C2D-A047-4CA8-9CEE-8E768CE96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2205" y="973606"/>
            <a:ext cx="914400" cy="914400"/>
          </a:xfrm>
          <a:prstGeom prst="rect">
            <a:avLst/>
          </a:prstGeom>
        </p:spPr>
      </p:pic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8883C320-335F-4AF4-9254-27FFBEF0DE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42205" y="2506971"/>
            <a:ext cx="783415" cy="783415"/>
          </a:xfrm>
          <a:prstGeom prst="rect">
            <a:avLst/>
          </a:prstGeom>
        </p:spPr>
      </p:pic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CCF80667-CBB3-47BA-8B1B-1522CFF44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205" y="3025706"/>
            <a:ext cx="1349750" cy="1349750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BB9B00F9-247B-470C-BE76-E86592D772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76368" y="478927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5DE1C9-B367-4C21-80D8-48D9BC375545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7281806" y="1418882"/>
            <a:ext cx="1160399" cy="11924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EC0335-7147-4919-B140-8F15A12BE7D3}"/>
              </a:ext>
            </a:extLst>
          </p:cNvPr>
          <p:cNvSpPr/>
          <p:nvPr/>
        </p:nvSpPr>
        <p:spPr>
          <a:xfrm>
            <a:off x="6372630" y="2578745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A9762-AECB-41B1-A2E1-856C634F7576}"/>
              </a:ext>
            </a:extLst>
          </p:cNvPr>
          <p:cNvSpPr txBox="1"/>
          <p:nvPr/>
        </p:nvSpPr>
        <p:spPr>
          <a:xfrm>
            <a:off x="6406793" y="2717929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57302D-6009-4EC6-AA4D-6D11271C00B2}"/>
              </a:ext>
            </a:extLst>
          </p:cNvPr>
          <p:cNvSpPr txBox="1"/>
          <p:nvPr/>
        </p:nvSpPr>
        <p:spPr>
          <a:xfrm>
            <a:off x="6372630" y="3396237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9347CB-EFB7-422E-AAFA-FBF4B7F4A955}"/>
              </a:ext>
            </a:extLst>
          </p:cNvPr>
          <p:cNvSpPr/>
          <p:nvPr/>
        </p:nvSpPr>
        <p:spPr>
          <a:xfrm>
            <a:off x="6940617" y="2870820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84A4BED-5160-4640-9D29-95C90EA86683}"/>
              </a:ext>
            </a:extLst>
          </p:cNvPr>
          <p:cNvSpPr/>
          <p:nvPr/>
        </p:nvSpPr>
        <p:spPr>
          <a:xfrm>
            <a:off x="6889549" y="2751729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DF8688-FE6B-4EF2-94CE-BC10B31E300B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7281806" y="2898679"/>
            <a:ext cx="1160399" cy="323004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4CA537-A3C4-439A-B33E-2C26348E47EC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>
            <a:off x="7281806" y="3221683"/>
            <a:ext cx="1160399" cy="478898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50037D6-7014-4B6E-8B93-2B15AE0C20D8}"/>
              </a:ext>
            </a:extLst>
          </p:cNvPr>
          <p:cNvSpPr/>
          <p:nvPr/>
        </p:nvSpPr>
        <p:spPr>
          <a:xfrm>
            <a:off x="6406793" y="4616286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732125-8E9B-4B3C-BD36-6186555CA506}"/>
              </a:ext>
            </a:extLst>
          </p:cNvPr>
          <p:cNvSpPr txBox="1"/>
          <p:nvPr/>
        </p:nvSpPr>
        <p:spPr>
          <a:xfrm>
            <a:off x="6440956" y="4755470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441EB-2912-4395-BB57-0D13D102A0C3}"/>
              </a:ext>
            </a:extLst>
          </p:cNvPr>
          <p:cNvSpPr txBox="1"/>
          <p:nvPr/>
        </p:nvSpPr>
        <p:spPr>
          <a:xfrm>
            <a:off x="6406793" y="5433778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EAE28376-6CF1-4607-ABE1-1E6BE283A1CD}"/>
              </a:ext>
            </a:extLst>
          </p:cNvPr>
          <p:cNvSpPr/>
          <p:nvPr/>
        </p:nvSpPr>
        <p:spPr>
          <a:xfrm>
            <a:off x="6974780" y="4908361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E87567FB-FD39-4731-A1B4-8B0F2A493BCA}"/>
              </a:ext>
            </a:extLst>
          </p:cNvPr>
          <p:cNvSpPr/>
          <p:nvPr/>
        </p:nvSpPr>
        <p:spPr>
          <a:xfrm>
            <a:off x="6923712" y="4789270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4952B6-E069-4623-86C8-B390F30DD297}"/>
              </a:ext>
            </a:extLst>
          </p:cNvPr>
          <p:cNvCxnSpPr>
            <a:cxnSpLocks/>
          </p:cNvCxnSpPr>
          <p:nvPr/>
        </p:nvCxnSpPr>
        <p:spPr>
          <a:xfrm flipH="1">
            <a:off x="7303757" y="5127122"/>
            <a:ext cx="1138448" cy="0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24A3594-2C54-4DFB-8584-5CE2A284BC92}"/>
              </a:ext>
            </a:extLst>
          </p:cNvPr>
          <p:cNvCxnSpPr>
            <a:cxnSpLocks/>
          </p:cNvCxnSpPr>
          <p:nvPr/>
        </p:nvCxnSpPr>
        <p:spPr>
          <a:xfrm flipH="1">
            <a:off x="6251858" y="427509"/>
            <a:ext cx="1" cy="603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F9ADED9-B47A-4F1B-9A7B-6C5DCB083DE5}"/>
              </a:ext>
            </a:extLst>
          </p:cNvPr>
          <p:cNvCxnSpPr>
            <a:cxnSpLocks/>
          </p:cNvCxnSpPr>
          <p:nvPr/>
        </p:nvCxnSpPr>
        <p:spPr>
          <a:xfrm flipH="1">
            <a:off x="9840271" y="427509"/>
            <a:ext cx="1" cy="603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0A7E26-157E-4EAE-945D-62D65A2F7F21}"/>
              </a:ext>
            </a:extLst>
          </p:cNvPr>
          <p:cNvCxnSpPr/>
          <p:nvPr/>
        </p:nvCxnSpPr>
        <p:spPr>
          <a:xfrm>
            <a:off x="7315969" y="5263192"/>
            <a:ext cx="1160399" cy="11924"/>
          </a:xfrm>
          <a:prstGeom prst="straightConnector1">
            <a:avLst/>
          </a:prstGeom>
          <a:ln w="34925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0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6D6DF1-2789-4004-9B38-F7A2A98C5401}"/>
              </a:ext>
            </a:extLst>
          </p:cNvPr>
          <p:cNvSpPr/>
          <p:nvPr/>
        </p:nvSpPr>
        <p:spPr>
          <a:xfrm>
            <a:off x="2759075" y="1462925"/>
            <a:ext cx="2498725" cy="1416799"/>
          </a:xfrm>
          <a:prstGeom prst="roundRect">
            <a:avLst>
              <a:gd name="adj" fmla="val 721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88E3-7093-46AB-88BD-12B1CD7B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A|B Testing with Feature Flag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782D2-3D20-4449-8299-8E7C909F73B8}"/>
              </a:ext>
            </a:extLst>
          </p:cNvPr>
          <p:cNvSpPr txBox="1"/>
          <p:nvPr/>
        </p:nvSpPr>
        <p:spPr>
          <a:xfrm>
            <a:off x="1729936" y="1855346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4201C-ECA0-4549-9E69-258EE3E4E99C}"/>
              </a:ext>
            </a:extLst>
          </p:cNvPr>
          <p:cNvSpPr txBox="1"/>
          <p:nvPr/>
        </p:nvSpPr>
        <p:spPr>
          <a:xfrm>
            <a:off x="156862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20D9D-9359-48BA-87DE-8A7880D05085}"/>
              </a:ext>
            </a:extLst>
          </p:cNvPr>
          <p:cNvSpPr txBox="1"/>
          <p:nvPr/>
        </p:nvSpPr>
        <p:spPr>
          <a:xfrm>
            <a:off x="122699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44" name="Graphic 43" descr="Printer">
            <a:extLst>
              <a:ext uri="{FF2B5EF4-FFF2-40B4-BE49-F238E27FC236}">
                <a16:creationId xmlns:a16="http://schemas.microsoft.com/office/drawing/2014/main" id="{1BB7189D-419D-4D8E-AD87-5C5C55844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0995" y="2142774"/>
            <a:ext cx="689587" cy="689587"/>
          </a:xfrm>
          <a:prstGeom prst="rect">
            <a:avLst/>
          </a:prstGeom>
        </p:spPr>
      </p:pic>
      <p:pic>
        <p:nvPicPr>
          <p:cNvPr id="46" name="Graphic 45" descr="Open envelope">
            <a:extLst>
              <a:ext uri="{FF2B5EF4-FFF2-40B4-BE49-F238E27FC236}">
                <a16:creationId xmlns:a16="http://schemas.microsoft.com/office/drawing/2014/main" id="{A695B970-9A8C-498D-B591-9F409251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995" y="1535574"/>
            <a:ext cx="607200" cy="6072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2F6C2C-E5E6-45E2-BFEF-496B5A415CCE}"/>
              </a:ext>
            </a:extLst>
          </p:cNvPr>
          <p:cNvCxnSpPr>
            <a:endCxn id="46" idx="1"/>
          </p:cNvCxnSpPr>
          <p:nvPr/>
        </p:nvCxnSpPr>
        <p:spPr>
          <a:xfrm flipV="1">
            <a:off x="2641600" y="1839174"/>
            <a:ext cx="529395" cy="1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18468-7290-43DB-97C4-F8F6182CEAC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60381" y="2337677"/>
            <a:ext cx="910614" cy="14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8B0381-B728-4943-82AB-2ED400878C9D}"/>
              </a:ext>
            </a:extLst>
          </p:cNvPr>
          <p:cNvGrpSpPr/>
          <p:nvPr/>
        </p:nvGrpSpPr>
        <p:grpSpPr>
          <a:xfrm>
            <a:off x="4344782" y="1818287"/>
            <a:ext cx="698371" cy="284917"/>
            <a:chOff x="4080004" y="3699708"/>
            <a:chExt cx="1316565" cy="571957"/>
          </a:xfrm>
        </p:grpSpPr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8647EB4E-0132-4425-ABF1-7D8978B2A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81099" y="3699708"/>
              <a:ext cx="715470" cy="564144"/>
            </a:xfrm>
            <a:prstGeom prst="rect">
              <a:avLst/>
            </a:prstGeom>
          </p:spPr>
        </p:pic>
        <p:pic>
          <p:nvPicPr>
            <p:cNvPr id="18" name="Graphic 17" descr="Group">
              <a:extLst>
                <a:ext uri="{FF2B5EF4-FFF2-40B4-BE49-F238E27FC236}">
                  <a16:creationId xmlns:a16="http://schemas.microsoft.com/office/drawing/2014/main" id="{59E7CBD6-9CD0-47FA-9895-F601E4B0A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80004" y="3707521"/>
              <a:ext cx="715470" cy="56414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E6B1A1-D5CA-48D2-9A8A-0070424090D9}"/>
              </a:ext>
            </a:extLst>
          </p:cNvPr>
          <p:cNvSpPr txBox="1"/>
          <p:nvPr/>
        </p:nvSpPr>
        <p:spPr>
          <a:xfrm>
            <a:off x="3809283" y="1510978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67%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4" name="Graphic 23" descr="Thumbs Up Sign">
            <a:extLst>
              <a:ext uri="{FF2B5EF4-FFF2-40B4-BE49-F238E27FC236}">
                <a16:creationId xmlns:a16="http://schemas.microsoft.com/office/drawing/2014/main" id="{7FBFCF4E-9533-41E0-AAEF-F7760E7DDE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0403" y="1538835"/>
            <a:ext cx="235737" cy="235737"/>
          </a:xfrm>
          <a:prstGeom prst="rect">
            <a:avLst/>
          </a:prstGeom>
        </p:spPr>
      </p:pic>
      <p:pic>
        <p:nvPicPr>
          <p:cNvPr id="27" name="Graphic 26" descr="Group">
            <a:extLst>
              <a:ext uri="{FF2B5EF4-FFF2-40B4-BE49-F238E27FC236}">
                <a16:creationId xmlns:a16="http://schemas.microsoft.com/office/drawing/2014/main" id="{8DE0C4A2-D2B1-435B-88C7-5AAED036D5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3188" y="2453786"/>
            <a:ext cx="379521" cy="2810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49C48B-0777-4483-A64F-7BBA7C6E0B9C}"/>
              </a:ext>
            </a:extLst>
          </p:cNvPr>
          <p:cNvSpPr txBox="1"/>
          <p:nvPr/>
        </p:nvSpPr>
        <p:spPr>
          <a:xfrm>
            <a:off x="3819687" y="2146919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33%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AE2231-84E1-4D13-A029-349D4118A4C7}"/>
              </a:ext>
            </a:extLst>
          </p:cNvPr>
          <p:cNvSpPr txBox="1"/>
          <p:nvPr/>
        </p:nvSpPr>
        <p:spPr>
          <a:xfrm>
            <a:off x="3562789" y="1228928"/>
            <a:ext cx="272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hypothesis</a:t>
            </a:r>
            <a:endParaRPr lang="en-CA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21854" y="2917435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722681" y="2670841"/>
            <a:ext cx="8744672" cy="215337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065" y="4268769"/>
            <a:ext cx="8698289" cy="2293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191" y="3707844"/>
            <a:ext cx="871016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</p:cNvCxnSpPr>
          <p:nvPr/>
        </p:nvCxnSpPr>
        <p:spPr>
          <a:xfrm flipH="1">
            <a:off x="1770603" y="3194481"/>
            <a:ext cx="8696750" cy="24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A931D9-88CF-4930-847D-B2F1926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0" y="3199535"/>
            <a:ext cx="2986192" cy="2986192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496" y="-3523256"/>
            <a:ext cx="1519649" cy="10369964"/>
          </a:xfrm>
          <a:prstGeom prst="can">
            <a:avLst>
              <a:gd name="adj" fmla="val 13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0510" y="1466819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12" y="1466819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1947" y="1466819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5737" y="1466819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1204" y="14668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6412" y="1924019"/>
            <a:ext cx="78409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4910" y="1924019"/>
            <a:ext cx="95703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347" y="1924019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604" y="1924019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7298" y="1429967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9882" y="1429967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69811" y="901903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151" y="93775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137" y="-1437961"/>
            <a:ext cx="157704" cy="5678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092" y="-8048"/>
            <a:ext cx="154129" cy="2828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053" y="19240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8594" y="196501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773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798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937" y="2381219"/>
            <a:ext cx="11159" cy="81326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404" y="2381219"/>
            <a:ext cx="13108" cy="1326625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147" y="2381219"/>
            <a:ext cx="12172" cy="18875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2796" y="2431120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66" y="3707844"/>
            <a:ext cx="1283691" cy="1121851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Adopters</a:t>
            </a:r>
            <a:endParaRPr lang="en-CA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473" y="4268769"/>
            <a:ext cx="1283691" cy="5554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Canaries</a:t>
            </a:r>
            <a:endParaRPr lang="en-CA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2250" y="3194480"/>
            <a:ext cx="1283691" cy="164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CA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6958" y="4398678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334" y="4402847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589" y="2787849"/>
            <a:ext cx="6033202" cy="2133369"/>
          </a:xfrm>
          <a:prstGeom prst="roundRect">
            <a:avLst>
              <a:gd name="adj" fmla="val 397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7" y="4918529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790" y="2670841"/>
            <a:ext cx="51792" cy="2166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910" y="3510267"/>
            <a:ext cx="18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IMPACT RADIUS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81144" y="4831393"/>
            <a:ext cx="3582521" cy="1757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987582" y="4888843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RINGS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51734" y="-2760069"/>
            <a:ext cx="1713652" cy="98375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Manage database upgrades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722199" y="2882071"/>
            <a:ext cx="0" cy="399627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67663" y="2794203"/>
            <a:ext cx="18453" cy="48749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7400" y="2767138"/>
            <a:ext cx="0" cy="5145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625CF66-7E9F-4B09-B8B9-AC8F5FC0C3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0200" y="3281698"/>
            <a:ext cx="914400" cy="9144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5D44198-F327-4F80-8CAB-F68143BC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8916" y="3281698"/>
            <a:ext cx="914400" cy="914400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DA7E7334-962A-483E-BE02-65DD943EC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999" y="3281698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52B1F6-25CE-4EE5-9965-DA489E750387}"/>
              </a:ext>
            </a:extLst>
          </p:cNvPr>
          <p:cNvSpPr txBox="1"/>
          <p:nvPr/>
        </p:nvSpPr>
        <p:spPr>
          <a:xfrm>
            <a:off x="6206999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517D8-6F4A-4F3F-82EA-2F05306311FF}"/>
              </a:ext>
            </a:extLst>
          </p:cNvPr>
          <p:cNvSpPr txBox="1"/>
          <p:nvPr/>
        </p:nvSpPr>
        <p:spPr>
          <a:xfrm>
            <a:off x="8284770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96958-CA6A-4073-8DA5-9F81391417BF}"/>
              </a:ext>
            </a:extLst>
          </p:cNvPr>
          <p:cNvSpPr txBox="1"/>
          <p:nvPr/>
        </p:nvSpPr>
        <p:spPr>
          <a:xfrm>
            <a:off x="10030306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/>
          <a:lstStyle/>
          <a:p>
            <a:r>
              <a:rPr lang="en-US" dirty="0"/>
              <a:t>APPLICATION LEVEL –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880F2E-D969-4198-BC72-555CAA77A01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44B88-7B5A-40E9-9975-B4A437C48A81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7CD88B-079C-4E7B-B745-674084D1482F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E2897-8156-46EA-A6B3-A11BA318BF8C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D118B-2B86-4430-A7F5-ACF09B7D1F49}"/>
              </a:ext>
            </a:extLst>
          </p:cNvPr>
          <p:cNvSpPr txBox="1"/>
          <p:nvPr/>
        </p:nvSpPr>
        <p:spPr>
          <a:xfrm>
            <a:off x="4227612" y="849535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68F1D-7207-423C-BE6C-CA8F59AFFC39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FFF4485-FCBE-4B59-9D17-FE75CFA1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pic>
        <p:nvPicPr>
          <p:cNvPr id="13" name="Graphic 12" descr="Blackboard">
            <a:extLst>
              <a:ext uri="{FF2B5EF4-FFF2-40B4-BE49-F238E27FC236}">
                <a16:creationId xmlns:a16="http://schemas.microsoft.com/office/drawing/2014/main" id="{029474F9-8CF1-4012-93F0-4B7752FE2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6710C-88B6-48D7-A747-13B513DF34CE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CE24F-F348-43BC-888F-51D64043FDF5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5755A-2B86-426B-A056-3ACA33F46367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2C15E3-6F8E-4A75-864A-3D3F2D073161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11FBC-BCC8-4E5B-A570-B8348DE1D131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6553-4597-44A7-9DBB-1559AE68526E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CC22CA-D0EC-4C1C-80D1-F25B8970E42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DC265-8A3D-4366-82B8-ECFC0B6CDEDB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D2F11-C382-40C9-9C6F-39E953E433FC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C3BD1-C993-41D1-8A5C-C9F29A11BE49}"/>
              </a:ext>
            </a:extLst>
          </p:cNvPr>
          <p:cNvSpPr txBox="1"/>
          <p:nvPr/>
        </p:nvSpPr>
        <p:spPr>
          <a:xfrm>
            <a:off x="725969" y="2341179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3121E-7ABD-482C-8734-4722B2E66A8E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9C54A-4FD5-42E4-AF30-BE364ECB1452}"/>
              </a:ext>
            </a:extLst>
          </p:cNvPr>
          <p:cNvSpPr txBox="1"/>
          <p:nvPr/>
        </p:nvSpPr>
        <p:spPr>
          <a:xfrm>
            <a:off x="3996209" y="1203883"/>
            <a:ext cx="107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42D40B-404A-4E72-B62B-4995B79E201D}"/>
              </a:ext>
            </a:extLst>
          </p:cNvPr>
          <p:cNvSpPr txBox="1"/>
          <p:nvPr/>
        </p:nvSpPr>
        <p:spPr>
          <a:xfrm>
            <a:off x="3980575" y="181230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91BE9-235B-49D7-887A-684D693B80ED}"/>
              </a:ext>
            </a:extLst>
          </p:cNvPr>
          <p:cNvSpPr txBox="1"/>
          <p:nvPr/>
        </p:nvSpPr>
        <p:spPr>
          <a:xfrm>
            <a:off x="4361348" y="2437209"/>
            <a:ext cx="73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Order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2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– VSTS EXTENSIONS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2D46F-A3A2-4D4A-A0EE-74FE8172BFE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2CFF-083D-4294-8316-63D9E29F2845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E682A0-D644-4090-A5B9-90007FD33DA8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96A9-8A40-481F-9789-F01637F8963B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2DEF-880C-419C-A46C-9ED5ACA3C1DA}"/>
              </a:ext>
            </a:extLst>
          </p:cNvPr>
          <p:cNvSpPr txBox="1"/>
          <p:nvPr/>
        </p:nvSpPr>
        <p:spPr>
          <a:xfrm>
            <a:off x="4156102" y="83455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A99FE-A56B-4D90-8DF4-2ABD59368CD4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FE91D78-EEFC-4B7F-9EB4-F30DBA81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8685" y="1501736"/>
            <a:ext cx="914400" cy="914400"/>
          </a:xfrm>
          <a:prstGeom prst="rect">
            <a:avLst/>
          </a:prstGeom>
        </p:spPr>
      </p:pic>
      <p:pic>
        <p:nvPicPr>
          <p:cNvPr id="10" name="Graphic 9" descr="Blackboard">
            <a:extLst>
              <a:ext uri="{FF2B5EF4-FFF2-40B4-BE49-F238E27FC236}">
                <a16:creationId xmlns:a16="http://schemas.microsoft.com/office/drawing/2014/main" id="{93889903-91BD-442E-AFD0-8262CED05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FF513-A8B3-45AD-B974-C8D7EFCF22CB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85CF-953E-4C24-9189-CCF3D0F0EC41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A47A-7981-4E8E-B613-0BB1B106FF92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4FD86-E98E-4AE0-8790-E94D9147B77F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27E8-77FA-4CAA-8EEC-786D319F7D99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F7BFC-8832-47E4-9E62-9922EAB9E432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0E24F-1402-4FE9-BF53-198F546F7D9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7625C-00D1-449C-8D38-8CC7BC4D1024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281D-4CC6-425E-8F7B-88B8DE0D704E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F9C20-9ECD-4323-8440-61500FA83614}"/>
              </a:ext>
            </a:extLst>
          </p:cNvPr>
          <p:cNvSpPr txBox="1"/>
          <p:nvPr/>
        </p:nvSpPr>
        <p:spPr>
          <a:xfrm>
            <a:off x="1192363" y="2340181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br>
              <a:rPr lang="en-US" dirty="0"/>
            </a:br>
            <a:r>
              <a:rPr lang="en-US" dirty="0"/>
              <a:t>Extension Point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8518-788C-41FE-8955-03DD721477CB}"/>
              </a:ext>
            </a:extLst>
          </p:cNvPr>
          <p:cNvSpPr txBox="1"/>
          <p:nvPr/>
        </p:nvSpPr>
        <p:spPr>
          <a:xfrm>
            <a:off x="6821335" y="2343166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Extension Data Service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791EF-3E56-4711-8184-4A17CF63FD5E}"/>
              </a:ext>
            </a:extLst>
          </p:cNvPr>
          <p:cNvSpPr txBox="1"/>
          <p:nvPr/>
        </p:nvSpPr>
        <p:spPr>
          <a:xfrm>
            <a:off x="3858992" y="1203883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Core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B76B5-1A70-4E53-8710-8A2C818ACA65}"/>
              </a:ext>
            </a:extLst>
          </p:cNvPr>
          <p:cNvSpPr txBox="1"/>
          <p:nvPr/>
        </p:nvSpPr>
        <p:spPr>
          <a:xfrm>
            <a:off x="3843871" y="1812307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A64AA-2F99-4FB3-83A0-62D228213DD5}"/>
              </a:ext>
            </a:extLst>
          </p:cNvPr>
          <p:cNvSpPr txBox="1"/>
          <p:nvPr/>
        </p:nvSpPr>
        <p:spPr>
          <a:xfrm>
            <a:off x="4456630" y="2437209"/>
            <a:ext cx="63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363</Words>
  <Application>Microsoft Office PowerPoint</Application>
  <PresentationFormat>Widescreen</PresentationFormat>
  <Paragraphs>177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Light</vt:lpstr>
      <vt:lpstr>Webdings</vt:lpstr>
      <vt:lpstr>Wingdings 3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  <vt:lpstr>Manage database upgrades</vt:lpstr>
      <vt:lpstr>APPLICATION LEVEL – HYPOTHETICAL</vt:lpstr>
      <vt:lpstr>APPLICATION LEVEL – VSTS EXTENSIONS</vt:lpstr>
      <vt:lpstr>INFRASTRUCTURE LEVEL - HYPOTHETICAL</vt:lpstr>
      <vt:lpstr>INFRASTRUCTURE LEVEL – VSTS EXTENSIONS</vt:lpstr>
      <vt:lpstr>PowerPoint Presentation</vt:lpstr>
      <vt:lpstr>Feature Flag</vt:lpstr>
      <vt:lpstr>A|B Testing with Feature Flag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304</cp:revision>
  <dcterms:created xsi:type="dcterms:W3CDTF">2014-01-15T04:59:06Z</dcterms:created>
  <dcterms:modified xsi:type="dcterms:W3CDTF">2017-06-26T20:54:05Z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2017-05-24T07:47:45.5383947-07:00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