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6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5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9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8.svg"/><Relationship Id="rId4" Type="http://schemas.openxmlformats.org/officeDocument/2006/relationships/image" Target="../media/image44.sv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8B7144-5859-4032-B9E0-1C81D22678C2}"/>
              </a:ext>
            </a:extLst>
          </p:cNvPr>
          <p:cNvSpPr/>
          <p:nvPr/>
        </p:nvSpPr>
        <p:spPr>
          <a:xfrm>
            <a:off x="122699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2377050-E018-41DE-942F-C183BB636380}"/>
              </a:ext>
            </a:extLst>
          </p:cNvPr>
          <p:cNvSpPr/>
          <p:nvPr/>
        </p:nvSpPr>
        <p:spPr>
          <a:xfrm>
            <a:off x="690686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94B728-EB95-4883-9CE2-99AA666A9F18}"/>
              </a:ext>
            </a:extLst>
          </p:cNvPr>
          <p:cNvSpPr/>
          <p:nvPr/>
        </p:nvSpPr>
        <p:spPr>
          <a:xfrm>
            <a:off x="639618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10502E9-D81F-4D9E-A801-1DADFA739DE7}"/>
              </a:ext>
            </a:extLst>
          </p:cNvPr>
          <p:cNvCxnSpPr>
            <a:cxnSpLocks/>
            <a:stCxn id="39" idx="3"/>
            <a:endCxn id="9" idx="0"/>
          </p:cNvCxnSpPr>
          <p:nvPr/>
        </p:nvCxnSpPr>
        <p:spPr>
          <a:xfrm>
            <a:off x="1031875" y="1538288"/>
            <a:ext cx="1228506" cy="317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351260-9E15-44D0-8ABF-BC84A18F23C1}"/>
              </a:ext>
            </a:extLst>
          </p:cNvPr>
          <p:cNvSpPr txBox="1"/>
          <p:nvPr/>
        </p:nvSpPr>
        <p:spPr>
          <a:xfrm>
            <a:off x="1066745" y="1263799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Run-time call to FF management service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788900-CC80-40F5-8CEA-E7FC8AEC0D79}"/>
              </a:ext>
            </a:extLst>
          </p:cNvPr>
          <p:cNvSpPr/>
          <p:nvPr/>
        </p:nvSpPr>
        <p:spPr>
          <a:xfrm>
            <a:off x="6372630" y="775944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058BC-5FE4-49BC-B9A9-B31279FD1DE9}"/>
              </a:ext>
            </a:extLst>
          </p:cNvPr>
          <p:cNvSpPr txBox="1"/>
          <p:nvPr/>
        </p:nvSpPr>
        <p:spPr>
          <a:xfrm>
            <a:off x="6406793" y="91512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BE15-5A19-468A-B9E1-F1550D582A33}"/>
              </a:ext>
            </a:extLst>
          </p:cNvPr>
          <p:cNvSpPr txBox="1"/>
          <p:nvPr/>
        </p:nvSpPr>
        <p:spPr>
          <a:xfrm>
            <a:off x="6372630" y="159343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15E0FF1-5EEC-411C-BD72-C46AD1B49426}"/>
              </a:ext>
            </a:extLst>
          </p:cNvPr>
          <p:cNvSpPr/>
          <p:nvPr/>
        </p:nvSpPr>
        <p:spPr>
          <a:xfrm>
            <a:off x="6940617" y="1068019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80A945F-C3B6-4324-B21B-3404498773C4}"/>
              </a:ext>
            </a:extLst>
          </p:cNvPr>
          <p:cNvSpPr/>
          <p:nvPr/>
        </p:nvSpPr>
        <p:spPr>
          <a:xfrm>
            <a:off x="6889549" y="948928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Earth Globe Europe-Africa">
            <a:extLst>
              <a:ext uri="{FF2B5EF4-FFF2-40B4-BE49-F238E27FC236}">
                <a16:creationId xmlns:a16="http://schemas.microsoft.com/office/drawing/2014/main" id="{00718C2D-A047-4CA8-9CEE-8E768CE96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2205" y="973606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8883C320-335F-4AF4-9254-27FFBEF0D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2205" y="2506971"/>
            <a:ext cx="783415" cy="783415"/>
          </a:xfrm>
          <a:prstGeom prst="rect">
            <a:avLst/>
          </a:prstGeom>
        </p:spPr>
      </p:pic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CCF80667-CBB3-47BA-8B1B-1522CFF44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205" y="3025706"/>
            <a:ext cx="1349750" cy="1349750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BB9B00F9-247B-470C-BE76-E86592D772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6368" y="478927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5DE1C9-B367-4C21-80D8-48D9BC375545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7281806" y="141888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EC0335-7147-4919-B140-8F15A12BE7D3}"/>
              </a:ext>
            </a:extLst>
          </p:cNvPr>
          <p:cNvSpPr/>
          <p:nvPr/>
        </p:nvSpPr>
        <p:spPr>
          <a:xfrm>
            <a:off x="6372630" y="2578745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A9762-AECB-41B1-A2E1-856C634F7576}"/>
              </a:ext>
            </a:extLst>
          </p:cNvPr>
          <p:cNvSpPr txBox="1"/>
          <p:nvPr/>
        </p:nvSpPr>
        <p:spPr>
          <a:xfrm>
            <a:off x="6406793" y="2717929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57302D-6009-4EC6-AA4D-6D11271C00B2}"/>
              </a:ext>
            </a:extLst>
          </p:cNvPr>
          <p:cNvSpPr txBox="1"/>
          <p:nvPr/>
        </p:nvSpPr>
        <p:spPr>
          <a:xfrm>
            <a:off x="6372630" y="3396237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9347CB-EFB7-422E-AAFA-FBF4B7F4A955}"/>
              </a:ext>
            </a:extLst>
          </p:cNvPr>
          <p:cNvSpPr/>
          <p:nvPr/>
        </p:nvSpPr>
        <p:spPr>
          <a:xfrm>
            <a:off x="6940617" y="2870820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84A4BED-5160-4640-9D29-95C90EA86683}"/>
              </a:ext>
            </a:extLst>
          </p:cNvPr>
          <p:cNvSpPr/>
          <p:nvPr/>
        </p:nvSpPr>
        <p:spPr>
          <a:xfrm>
            <a:off x="6889549" y="2751729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DF8688-FE6B-4EF2-94CE-BC10B31E300B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7281806" y="2898679"/>
            <a:ext cx="1160399" cy="32300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4CA537-A3C4-439A-B33E-2C26348E47EC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7281806" y="3221683"/>
            <a:ext cx="1160399" cy="478898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50037D6-7014-4B6E-8B93-2B15AE0C20D8}"/>
              </a:ext>
            </a:extLst>
          </p:cNvPr>
          <p:cNvSpPr/>
          <p:nvPr/>
        </p:nvSpPr>
        <p:spPr>
          <a:xfrm>
            <a:off x="6406793" y="4616286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732125-8E9B-4B3C-BD36-6186555CA506}"/>
              </a:ext>
            </a:extLst>
          </p:cNvPr>
          <p:cNvSpPr txBox="1"/>
          <p:nvPr/>
        </p:nvSpPr>
        <p:spPr>
          <a:xfrm>
            <a:off x="6440956" y="4755470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441EB-2912-4395-BB57-0D13D102A0C3}"/>
              </a:ext>
            </a:extLst>
          </p:cNvPr>
          <p:cNvSpPr txBox="1"/>
          <p:nvPr/>
        </p:nvSpPr>
        <p:spPr>
          <a:xfrm>
            <a:off x="6406793" y="5433778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AE28376-6CF1-4607-ABE1-1E6BE283A1CD}"/>
              </a:ext>
            </a:extLst>
          </p:cNvPr>
          <p:cNvSpPr/>
          <p:nvPr/>
        </p:nvSpPr>
        <p:spPr>
          <a:xfrm>
            <a:off x="6974780" y="4908361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87567FB-FD39-4731-A1B4-8B0F2A493BCA}"/>
              </a:ext>
            </a:extLst>
          </p:cNvPr>
          <p:cNvSpPr/>
          <p:nvPr/>
        </p:nvSpPr>
        <p:spPr>
          <a:xfrm>
            <a:off x="6923712" y="4789270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952B6-E069-4623-86C8-B390F30DD297}"/>
              </a:ext>
            </a:extLst>
          </p:cNvPr>
          <p:cNvCxnSpPr>
            <a:cxnSpLocks/>
          </p:cNvCxnSpPr>
          <p:nvPr/>
        </p:nvCxnSpPr>
        <p:spPr>
          <a:xfrm flipH="1">
            <a:off x="7303757" y="5127122"/>
            <a:ext cx="1138448" cy="0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4A3594-2C54-4DFB-8584-5CE2A284BC92}"/>
              </a:ext>
            </a:extLst>
          </p:cNvPr>
          <p:cNvCxnSpPr>
            <a:cxnSpLocks/>
          </p:cNvCxnSpPr>
          <p:nvPr/>
        </p:nvCxnSpPr>
        <p:spPr>
          <a:xfrm flipH="1">
            <a:off x="6251858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9ADED9-B47A-4F1B-9A7B-6C5DCB083DE5}"/>
              </a:ext>
            </a:extLst>
          </p:cNvPr>
          <p:cNvCxnSpPr>
            <a:cxnSpLocks/>
          </p:cNvCxnSpPr>
          <p:nvPr/>
        </p:nvCxnSpPr>
        <p:spPr>
          <a:xfrm flipH="1">
            <a:off x="9840271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0A7E26-157E-4EAE-945D-62D65A2F7F21}"/>
              </a:ext>
            </a:extLst>
          </p:cNvPr>
          <p:cNvCxnSpPr/>
          <p:nvPr/>
        </p:nvCxnSpPr>
        <p:spPr>
          <a:xfrm>
            <a:off x="7315969" y="526319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0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D6DF1-2789-4004-9B38-F7A2A98C5401}"/>
              </a:ext>
            </a:extLst>
          </p:cNvPr>
          <p:cNvSpPr/>
          <p:nvPr/>
        </p:nvSpPr>
        <p:spPr>
          <a:xfrm>
            <a:off x="2759075" y="1462925"/>
            <a:ext cx="2498725" cy="1416799"/>
          </a:xfrm>
          <a:prstGeom prst="roundRect">
            <a:avLst>
              <a:gd name="adj" fmla="val 721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A|B Testing with 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8B0381-B728-4943-82AB-2ED400878C9D}"/>
              </a:ext>
            </a:extLst>
          </p:cNvPr>
          <p:cNvGrpSpPr/>
          <p:nvPr/>
        </p:nvGrpSpPr>
        <p:grpSpPr>
          <a:xfrm>
            <a:off x="4344782" y="1818287"/>
            <a:ext cx="698371" cy="284917"/>
            <a:chOff x="4080004" y="3699708"/>
            <a:chExt cx="1316565" cy="571957"/>
          </a:xfrm>
        </p:grpSpPr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8647EB4E-0132-4425-ABF1-7D8978B2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1099" y="3699708"/>
              <a:ext cx="715470" cy="564144"/>
            </a:xfrm>
            <a:prstGeom prst="rect">
              <a:avLst/>
            </a:prstGeom>
          </p:spPr>
        </p:pic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59E7CBD6-9CD0-47FA-9895-F601E4B0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80004" y="3707521"/>
              <a:ext cx="715470" cy="56414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E6B1A1-D5CA-48D2-9A8A-0070424090D9}"/>
              </a:ext>
            </a:extLst>
          </p:cNvPr>
          <p:cNvSpPr txBox="1"/>
          <p:nvPr/>
        </p:nvSpPr>
        <p:spPr>
          <a:xfrm>
            <a:off x="3809283" y="1510978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67%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Graphic 23" descr="Thumbs Up Sign">
            <a:extLst>
              <a:ext uri="{FF2B5EF4-FFF2-40B4-BE49-F238E27FC236}">
                <a16:creationId xmlns:a16="http://schemas.microsoft.com/office/drawing/2014/main" id="{7FBFCF4E-9533-41E0-AAEF-F7760E7DDE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0403" y="1538835"/>
            <a:ext cx="235737" cy="235737"/>
          </a:xfrm>
          <a:prstGeom prst="rect">
            <a:avLst/>
          </a:prstGeom>
        </p:spPr>
      </p:pic>
      <p:pic>
        <p:nvPicPr>
          <p:cNvPr id="27" name="Graphic 26" descr="Group">
            <a:extLst>
              <a:ext uri="{FF2B5EF4-FFF2-40B4-BE49-F238E27FC236}">
                <a16:creationId xmlns:a16="http://schemas.microsoft.com/office/drawing/2014/main" id="{8DE0C4A2-D2B1-435B-88C7-5AAED036D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3188" y="2453786"/>
            <a:ext cx="379521" cy="2810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49C48B-0777-4483-A64F-7BBA7C6E0B9C}"/>
              </a:ext>
            </a:extLst>
          </p:cNvPr>
          <p:cNvSpPr txBox="1"/>
          <p:nvPr/>
        </p:nvSpPr>
        <p:spPr>
          <a:xfrm>
            <a:off x="3819687" y="2146919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33%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E2231-84E1-4D13-A029-349D4118A4C7}"/>
              </a:ext>
            </a:extLst>
          </p:cNvPr>
          <p:cNvSpPr txBox="1"/>
          <p:nvPr/>
        </p:nvSpPr>
        <p:spPr>
          <a:xfrm>
            <a:off x="3562789" y="1228928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hypothesis</a:t>
            </a:r>
            <a:endParaRPr lang="en-C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E7C8-A6B0-4E78-BFC4-AF1E304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| FF architecture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D53D5-C1F1-4C92-93CB-F81D6095B7A5}"/>
              </a:ext>
            </a:extLst>
          </p:cNvPr>
          <p:cNvSpPr txBox="1"/>
          <p:nvPr/>
        </p:nvSpPr>
        <p:spPr>
          <a:xfrm>
            <a:off x="6071498" y="214725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9E290E-DEA5-471A-A744-621B439BC9F0}"/>
              </a:ext>
            </a:extLst>
          </p:cNvPr>
          <p:cNvCxnSpPr>
            <a:cxnSpLocks/>
            <a:stCxn id="4" idx="0"/>
            <a:endCxn id="16" idx="3"/>
          </p:cNvCxnSpPr>
          <p:nvPr/>
        </p:nvCxnSpPr>
        <p:spPr>
          <a:xfrm rot="16200000" flipV="1">
            <a:off x="5535207" y="1080519"/>
            <a:ext cx="139728" cy="1993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rinter">
            <a:extLst>
              <a:ext uri="{FF2B5EF4-FFF2-40B4-BE49-F238E27FC236}">
                <a16:creationId xmlns:a16="http://schemas.microsoft.com/office/drawing/2014/main" id="{23BE1571-C96B-4963-80DC-0B596FE77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557" y="2434684"/>
            <a:ext cx="689587" cy="689587"/>
          </a:xfrm>
          <a:prstGeom prst="rect">
            <a:avLst/>
          </a:prstGeom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5B9C413E-E51F-4FE0-9407-CD0A67CEF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557" y="1827484"/>
            <a:ext cx="607200" cy="607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47270-9005-4D8D-B404-1464050B0C3D}"/>
              </a:ext>
            </a:extLst>
          </p:cNvPr>
          <p:cNvCxnSpPr>
            <a:endCxn id="12" idx="1"/>
          </p:cNvCxnSpPr>
          <p:nvPr/>
        </p:nvCxnSpPr>
        <p:spPr>
          <a:xfrm flipV="1">
            <a:off x="6983162" y="213108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79AD0-5109-4927-B628-2396E197A1C4}"/>
              </a:ext>
            </a:extLst>
          </p:cNvPr>
          <p:cNvCxnSpPr>
            <a:cxnSpLocks/>
          </p:cNvCxnSpPr>
          <p:nvPr/>
        </p:nvCxnSpPr>
        <p:spPr>
          <a:xfrm>
            <a:off x="6583844" y="2629586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39554D-16C6-4F0B-BFD8-B675B09E8385}"/>
              </a:ext>
            </a:extLst>
          </p:cNvPr>
          <p:cNvSpPr/>
          <p:nvPr/>
        </p:nvSpPr>
        <p:spPr>
          <a:xfrm>
            <a:off x="2984519" y="1290236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LaunchDarkly</a:t>
            </a:r>
            <a:r>
              <a:rPr lang="en-US" dirty="0"/>
              <a:t> VSTS Service </a:t>
            </a:r>
            <a:r>
              <a:rPr lang="en-US" dirty="0" err="1"/>
              <a:t>EndPoint</a:t>
            </a:r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5B7E35-D576-4A67-BE19-90D886EAF5FF}"/>
              </a:ext>
            </a:extLst>
          </p:cNvPr>
          <p:cNvCxnSpPr>
            <a:cxnSpLocks/>
            <a:stCxn id="16" idx="1"/>
            <a:endCxn id="39" idx="3"/>
          </p:cNvCxnSpPr>
          <p:nvPr/>
        </p:nvCxnSpPr>
        <p:spPr>
          <a:xfrm flipH="1">
            <a:off x="2159638" y="2007528"/>
            <a:ext cx="82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096178-C403-4A9B-A602-23014D6F6BF9}"/>
              </a:ext>
            </a:extLst>
          </p:cNvPr>
          <p:cNvSpPr/>
          <p:nvPr/>
        </p:nvSpPr>
        <p:spPr>
          <a:xfrm>
            <a:off x="99229" y="1290236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E5E8458-E76D-493D-9054-A63B624669A6}"/>
              </a:ext>
            </a:extLst>
          </p:cNvPr>
          <p:cNvSpPr/>
          <p:nvPr/>
        </p:nvSpPr>
        <p:spPr>
          <a:xfrm>
            <a:off x="5021031" y="1314163"/>
            <a:ext cx="3459812" cy="1902319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54A90-F293-4DB8-9EE2-1245729064D6}"/>
              </a:ext>
            </a:extLst>
          </p:cNvPr>
          <p:cNvSpPr txBox="1"/>
          <p:nvPr/>
        </p:nvSpPr>
        <p:spPr>
          <a:xfrm>
            <a:off x="6097646" y="1304807"/>
            <a:ext cx="210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VSTS Extension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58FBBE-ABA3-442A-A216-D1F29E10C02F}"/>
              </a:ext>
            </a:extLst>
          </p:cNvPr>
          <p:cNvSpPr txBox="1"/>
          <p:nvPr/>
        </p:nvSpPr>
        <p:spPr>
          <a:xfrm>
            <a:off x="5110706" y="1756809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963BB0D-02ED-49E2-AD02-5CDB0C72DD51}"/>
              </a:ext>
            </a:extLst>
          </p:cNvPr>
          <p:cNvSpPr/>
          <p:nvPr/>
        </p:nvSpPr>
        <p:spPr>
          <a:xfrm>
            <a:off x="639794" y="3932257"/>
            <a:ext cx="909176" cy="1035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27E0AB-F74E-4A2F-9DF7-C067D64278B0}"/>
              </a:ext>
            </a:extLst>
          </p:cNvPr>
          <p:cNvSpPr txBox="1"/>
          <p:nvPr/>
        </p:nvSpPr>
        <p:spPr>
          <a:xfrm>
            <a:off x="6071498" y="4439694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EF492A-D0CE-40CF-9054-225AF63BC6BD}"/>
              </a:ext>
            </a:extLst>
          </p:cNvPr>
          <p:cNvSpPr txBox="1"/>
          <p:nvPr/>
        </p:nvSpPr>
        <p:spPr>
          <a:xfrm>
            <a:off x="673957" y="4032661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FE014D-77B5-4B6E-B23E-81F1B469AFEE}"/>
              </a:ext>
            </a:extLst>
          </p:cNvPr>
          <p:cNvSpPr txBox="1"/>
          <p:nvPr/>
        </p:nvSpPr>
        <p:spPr>
          <a:xfrm>
            <a:off x="639794" y="4499599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96D9DCB3-01EA-42D7-A032-573C4941E7D4}"/>
              </a:ext>
            </a:extLst>
          </p:cNvPr>
          <p:cNvSpPr/>
          <p:nvPr/>
        </p:nvSpPr>
        <p:spPr>
          <a:xfrm>
            <a:off x="1207781" y="4148220"/>
            <a:ext cx="134495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C794D14-2E3E-49F7-9A05-573E178506BA}"/>
              </a:ext>
            </a:extLst>
          </p:cNvPr>
          <p:cNvSpPr/>
          <p:nvPr/>
        </p:nvSpPr>
        <p:spPr>
          <a:xfrm>
            <a:off x="1156713" y="4066461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C0E429-3C2B-4091-8737-5DA9573FF6A7}"/>
              </a:ext>
            </a:extLst>
          </p:cNvPr>
          <p:cNvCxnSpPr>
            <a:cxnSpLocks/>
            <a:stCxn id="57" idx="0"/>
            <a:endCxn id="68" idx="3"/>
          </p:cNvCxnSpPr>
          <p:nvPr/>
        </p:nvCxnSpPr>
        <p:spPr>
          <a:xfrm rot="16200000" flipV="1">
            <a:off x="5535207" y="3372957"/>
            <a:ext cx="139728" cy="1993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5A5EC-B923-44A4-9833-24B99E46F0E5}"/>
              </a:ext>
            </a:extLst>
          </p:cNvPr>
          <p:cNvSpPr txBox="1"/>
          <p:nvPr/>
        </p:nvSpPr>
        <p:spPr>
          <a:xfrm>
            <a:off x="283118" y="3633122"/>
            <a:ext cx="173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SaaS Management</a:t>
            </a:r>
            <a:endParaRPr lang="en-CA" sz="1600" dirty="0">
              <a:solidFill>
                <a:srgbClr val="0070C0"/>
              </a:solidFill>
            </a:endParaRPr>
          </a:p>
        </p:txBody>
      </p:sp>
      <p:pic>
        <p:nvPicPr>
          <p:cNvPr id="64" name="Graphic 63" descr="Printer">
            <a:extLst>
              <a:ext uri="{FF2B5EF4-FFF2-40B4-BE49-F238E27FC236}">
                <a16:creationId xmlns:a16="http://schemas.microsoft.com/office/drawing/2014/main" id="{ED6F0FF5-9468-4B06-8149-150998E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557" y="4727122"/>
            <a:ext cx="689587" cy="689587"/>
          </a:xfrm>
          <a:prstGeom prst="rect">
            <a:avLst/>
          </a:prstGeom>
        </p:spPr>
      </p:pic>
      <p:pic>
        <p:nvPicPr>
          <p:cNvPr id="65" name="Graphic 64" descr="Open envelope">
            <a:extLst>
              <a:ext uri="{FF2B5EF4-FFF2-40B4-BE49-F238E27FC236}">
                <a16:creationId xmlns:a16="http://schemas.microsoft.com/office/drawing/2014/main" id="{08197797-BE92-4496-A5B5-CF28F8EC9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557" y="4119922"/>
            <a:ext cx="607200" cy="6072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EC0E1C-1880-4AD8-B902-781F735D209F}"/>
              </a:ext>
            </a:extLst>
          </p:cNvPr>
          <p:cNvCxnSpPr>
            <a:endCxn id="65" idx="1"/>
          </p:cNvCxnSpPr>
          <p:nvPr/>
        </p:nvCxnSpPr>
        <p:spPr>
          <a:xfrm flipV="1">
            <a:off x="6983162" y="4423522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59981-DB4E-4B8F-8864-16D50901F424}"/>
              </a:ext>
            </a:extLst>
          </p:cNvPr>
          <p:cNvCxnSpPr>
            <a:cxnSpLocks/>
          </p:cNvCxnSpPr>
          <p:nvPr/>
        </p:nvCxnSpPr>
        <p:spPr>
          <a:xfrm>
            <a:off x="6583844" y="4922024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D1D6110-5E57-41BC-83B0-B95A3C29265D}"/>
              </a:ext>
            </a:extLst>
          </p:cNvPr>
          <p:cNvSpPr/>
          <p:nvPr/>
        </p:nvSpPr>
        <p:spPr>
          <a:xfrm>
            <a:off x="2984519" y="3582674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LaunchDarkly</a:t>
            </a:r>
            <a:r>
              <a:rPr lang="en-US" dirty="0"/>
              <a:t> VSTS Service </a:t>
            </a:r>
            <a:r>
              <a:rPr lang="en-US" dirty="0" err="1"/>
              <a:t>EndPoint</a:t>
            </a:r>
            <a:endParaRPr lang="en-CA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4258B-A813-4557-BC7C-F940CFAE120E}"/>
              </a:ext>
            </a:extLst>
          </p:cNvPr>
          <p:cNvCxnSpPr>
            <a:cxnSpLocks/>
            <a:stCxn id="68" idx="1"/>
            <a:endCxn id="70" idx="3"/>
          </p:cNvCxnSpPr>
          <p:nvPr/>
        </p:nvCxnSpPr>
        <p:spPr>
          <a:xfrm flipH="1">
            <a:off x="2159638" y="4299966"/>
            <a:ext cx="82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595C005-3925-4BB1-BE48-B49B94320F7D}"/>
              </a:ext>
            </a:extLst>
          </p:cNvPr>
          <p:cNvSpPr/>
          <p:nvPr/>
        </p:nvSpPr>
        <p:spPr>
          <a:xfrm>
            <a:off x="99229" y="3582674"/>
            <a:ext cx="2060409" cy="14345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3F68A8-4E1B-4F22-8A4E-24F3694A5044}"/>
              </a:ext>
            </a:extLst>
          </p:cNvPr>
          <p:cNvSpPr/>
          <p:nvPr/>
        </p:nvSpPr>
        <p:spPr>
          <a:xfrm>
            <a:off x="5021031" y="3606601"/>
            <a:ext cx="3459812" cy="1902319"/>
          </a:xfrm>
          <a:prstGeom prst="roundRect">
            <a:avLst>
              <a:gd name="adj" fmla="val 6295"/>
            </a:avLst>
          </a:prstGeom>
          <a:noFill/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501165-A19A-4CFB-B866-0E78CB820551}"/>
              </a:ext>
            </a:extLst>
          </p:cNvPr>
          <p:cNvSpPr txBox="1"/>
          <p:nvPr/>
        </p:nvSpPr>
        <p:spPr>
          <a:xfrm>
            <a:off x="6097646" y="3597245"/>
            <a:ext cx="210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VSTS Extension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51CCAE-CE93-4524-AB66-72588A4E2AD9}"/>
              </a:ext>
            </a:extLst>
          </p:cNvPr>
          <p:cNvSpPr txBox="1"/>
          <p:nvPr/>
        </p:nvSpPr>
        <p:spPr>
          <a:xfrm>
            <a:off x="5110706" y="4049247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F973F2A-8A49-4127-9A8B-4C1C1B87E8A0}"/>
              </a:ext>
            </a:extLst>
          </p:cNvPr>
          <p:cNvSpPr/>
          <p:nvPr/>
        </p:nvSpPr>
        <p:spPr>
          <a:xfrm>
            <a:off x="3010790" y="5297547"/>
            <a:ext cx="1623679" cy="1434584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  <a:endParaRPr lang="en-C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E7DD3B-CF5F-4B23-9808-FC8BC53CFDDE}"/>
              </a:ext>
            </a:extLst>
          </p:cNvPr>
          <p:cNvSpPr txBox="1"/>
          <p:nvPr/>
        </p:nvSpPr>
        <p:spPr>
          <a:xfrm>
            <a:off x="5205899" y="5718246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set flag</a:t>
            </a:r>
            <a:endParaRPr lang="en-CA" sz="1200" dirty="0">
              <a:solidFill>
                <a:srgbClr val="0070C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34F0C7A-C1F2-4CCD-AF75-5084FC792612}"/>
              </a:ext>
            </a:extLst>
          </p:cNvPr>
          <p:cNvCxnSpPr>
            <a:cxnSpLocks/>
            <a:stCxn id="57" idx="2"/>
            <a:endCxn id="15" idx="3"/>
          </p:cNvCxnSpPr>
          <p:nvPr/>
        </p:nvCxnSpPr>
        <p:spPr>
          <a:xfrm rot="5400000">
            <a:off x="5350917" y="4744219"/>
            <a:ext cx="909220" cy="1592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D831109-C50B-4445-BE94-34C2761EB0A2}"/>
              </a:ext>
            </a:extLst>
          </p:cNvPr>
          <p:cNvSpPr txBox="1"/>
          <p:nvPr/>
        </p:nvSpPr>
        <p:spPr>
          <a:xfrm>
            <a:off x="2193801" y="1721232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query flag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B825E1-FD33-4C78-BC98-6246BE4C3709}"/>
              </a:ext>
            </a:extLst>
          </p:cNvPr>
          <p:cNvSpPr txBox="1"/>
          <p:nvPr/>
        </p:nvSpPr>
        <p:spPr>
          <a:xfrm>
            <a:off x="2211543" y="4041068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query flag</a:t>
            </a:r>
            <a:endParaRPr lang="en-CA" sz="1200" dirty="0">
              <a:solidFill>
                <a:srgbClr val="0070C0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451A3F5-27F7-41C0-BCEF-E71D992E0D75}"/>
              </a:ext>
            </a:extLst>
          </p:cNvPr>
          <p:cNvCxnSpPr>
            <a:cxnSpLocks/>
            <a:stCxn id="74" idx="1"/>
            <a:endCxn id="70" idx="2"/>
          </p:cNvCxnSpPr>
          <p:nvPr/>
        </p:nvCxnSpPr>
        <p:spPr>
          <a:xfrm rot="10800000">
            <a:off x="1129434" y="5017259"/>
            <a:ext cx="1881356" cy="99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3814AB5-4F1B-476D-A589-8A419D9C113C}"/>
              </a:ext>
            </a:extLst>
          </p:cNvPr>
          <p:cNvSpPr txBox="1"/>
          <p:nvPr/>
        </p:nvSpPr>
        <p:spPr>
          <a:xfrm>
            <a:off x="1460251" y="5688564"/>
            <a:ext cx="210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REST API calls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06EAD-A2E0-418C-A49E-75484CC14C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9826" y="5655029"/>
            <a:ext cx="749285" cy="680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B602FF-E8E1-4200-A0F7-6FACBA44C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78" y="1140236"/>
            <a:ext cx="995370" cy="26193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D0A7BB-EBB6-40CC-A28C-7265965F2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8" y="3405552"/>
            <a:ext cx="995370" cy="261939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65971F0-0F56-432D-A2F7-32DF2ED9A76B}"/>
              </a:ext>
            </a:extLst>
          </p:cNvPr>
          <p:cNvSpPr/>
          <p:nvPr/>
        </p:nvSpPr>
        <p:spPr>
          <a:xfrm>
            <a:off x="618059" y="1651942"/>
            <a:ext cx="909176" cy="1035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51C03D-B98B-4A2C-86A6-30DFEFAA9EA7}"/>
              </a:ext>
            </a:extLst>
          </p:cNvPr>
          <p:cNvSpPr txBox="1"/>
          <p:nvPr/>
        </p:nvSpPr>
        <p:spPr>
          <a:xfrm>
            <a:off x="652222" y="1752346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8A2C32-D670-4245-8497-FFAA09739631}"/>
              </a:ext>
            </a:extLst>
          </p:cNvPr>
          <p:cNvSpPr txBox="1"/>
          <p:nvPr/>
        </p:nvSpPr>
        <p:spPr>
          <a:xfrm>
            <a:off x="618059" y="2219284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A130C6CD-1AD5-4693-B4DA-A1F758CF34E8}"/>
              </a:ext>
            </a:extLst>
          </p:cNvPr>
          <p:cNvSpPr/>
          <p:nvPr/>
        </p:nvSpPr>
        <p:spPr>
          <a:xfrm>
            <a:off x="1186046" y="1867905"/>
            <a:ext cx="134495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B6FE0621-4BCA-4963-85EB-64666F2221F3}"/>
              </a:ext>
            </a:extLst>
          </p:cNvPr>
          <p:cNvSpPr/>
          <p:nvPr/>
        </p:nvSpPr>
        <p:spPr>
          <a:xfrm>
            <a:off x="1134978" y="1786146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9A78A9-475C-4A74-A129-3F8C28F369F4}"/>
              </a:ext>
            </a:extLst>
          </p:cNvPr>
          <p:cNvSpPr txBox="1"/>
          <p:nvPr/>
        </p:nvSpPr>
        <p:spPr>
          <a:xfrm>
            <a:off x="261383" y="1352807"/>
            <a:ext cx="173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SaaS Management</a:t>
            </a:r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21854" y="2917435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0" y="3199535"/>
            <a:ext cx="2986192" cy="2986192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Adopters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Canaries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415</Words>
  <Application>Microsoft Office PowerPoint</Application>
  <PresentationFormat>Widescreen</PresentationFormat>
  <Paragraphs>200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  <vt:lpstr>Feature Flag</vt:lpstr>
      <vt:lpstr>A|B Testing with Feature Flag</vt:lpstr>
      <vt:lpstr>Extension | FF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308</cp:revision>
  <dcterms:created xsi:type="dcterms:W3CDTF">2014-01-15T04:59:06Z</dcterms:created>
  <dcterms:modified xsi:type="dcterms:W3CDTF">2017-06-27T05:15:21Z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