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588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A8E-9C53-4015-AAB0-2CFFE67F5AFD}" type="datetimeFigureOut">
              <a:rPr lang="en-CA" smtClean="0"/>
              <a:t>2017-03-13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003E-2D1A-44BD-8DB2-36D74296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4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5A8E-9C53-4015-AAB0-2CFFE67F5AFD}" type="datetimeFigureOut">
              <a:rPr lang="en-CA" smtClean="0"/>
              <a:t>2017-03-13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003E-2D1A-44BD-8DB2-36D74296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41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43" y="0"/>
            <a:ext cx="10515600" cy="558800"/>
          </a:xfrm>
        </p:spPr>
        <p:txBody>
          <a:bodyPr>
            <a:normAutofit/>
          </a:bodyPr>
          <a:lstStyle/>
          <a:p>
            <a:r>
              <a:rPr lang="en-US" dirty="0"/>
              <a:t>From management-led to self-</a:t>
            </a:r>
            <a:r>
              <a:rPr lang="en-US" dirty="0" err="1"/>
              <a:t>organised</a:t>
            </a:r>
            <a:r>
              <a:rPr lang="en-US" dirty="0"/>
              <a:t> </a:t>
            </a:r>
            <a:endParaRPr lang="en-CA" dirty="0"/>
          </a:p>
        </p:txBody>
      </p:sp>
      <p:pic>
        <p:nvPicPr>
          <p:cNvPr id="3" name="Graphic 2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783" y="4104814"/>
            <a:ext cx="914400" cy="914400"/>
          </a:xfrm>
          <a:prstGeom prst="rect">
            <a:avLst/>
          </a:prstGeom>
        </p:spPr>
      </p:pic>
      <p:pic>
        <p:nvPicPr>
          <p:cNvPr id="5" name="Graphic 4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899" y="4104813"/>
            <a:ext cx="914400" cy="914400"/>
          </a:xfrm>
          <a:prstGeom prst="rect">
            <a:avLst/>
          </a:prstGeom>
        </p:spPr>
      </p:pic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9903" y="4104814"/>
            <a:ext cx="914400" cy="914400"/>
          </a:xfrm>
          <a:prstGeom prst="rect">
            <a:avLst/>
          </a:prstGeom>
        </p:spPr>
      </p:pic>
      <p:pic>
        <p:nvPicPr>
          <p:cNvPr id="7" name="Graphic 6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518" y="2939568"/>
            <a:ext cx="914400" cy="914400"/>
          </a:xfrm>
          <a:prstGeom prst="rect">
            <a:avLst/>
          </a:prstGeom>
        </p:spPr>
      </p:pic>
      <p:pic>
        <p:nvPicPr>
          <p:cNvPr id="8" name="Graphic 7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0143" y="1638738"/>
            <a:ext cx="914400" cy="914400"/>
          </a:xfrm>
          <a:prstGeom prst="rect">
            <a:avLst/>
          </a:prstGeom>
        </p:spPr>
      </p:pic>
      <p:cxnSp>
        <p:nvCxnSpPr>
          <p:cNvPr id="14" name="Connector: Elbow 13"/>
          <p:cNvCxnSpPr>
            <a:cxnSpLocks/>
            <a:stCxn id="3" idx="0"/>
            <a:endCxn id="7" idx="2"/>
          </p:cNvCxnSpPr>
          <p:nvPr/>
        </p:nvCxnSpPr>
        <p:spPr>
          <a:xfrm rot="5400000" flipH="1" flipV="1">
            <a:off x="1007427" y="3642524"/>
            <a:ext cx="250846" cy="67373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cxnSpLocks/>
            <a:stCxn id="6" idx="0"/>
            <a:endCxn id="7" idx="2"/>
          </p:cNvCxnSpPr>
          <p:nvPr/>
        </p:nvCxnSpPr>
        <p:spPr>
          <a:xfrm rot="16200000" flipV="1">
            <a:off x="1677988" y="3645698"/>
            <a:ext cx="250846" cy="6673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5" idx="0"/>
          </p:cNvCxnSpPr>
          <p:nvPr/>
        </p:nvCxnSpPr>
        <p:spPr>
          <a:xfrm>
            <a:off x="1469718" y="3853968"/>
            <a:ext cx="2381" cy="250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709" y="4091141"/>
            <a:ext cx="914400" cy="914400"/>
          </a:xfrm>
          <a:prstGeom prst="rect">
            <a:avLst/>
          </a:prstGeom>
        </p:spPr>
      </p:pic>
      <p:pic>
        <p:nvPicPr>
          <p:cNvPr id="34" name="Graphic 33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7139" y="4104813"/>
            <a:ext cx="914400" cy="914400"/>
          </a:xfrm>
          <a:prstGeom prst="rect">
            <a:avLst/>
          </a:prstGeom>
        </p:spPr>
      </p:pic>
      <p:pic>
        <p:nvPicPr>
          <p:cNvPr id="35" name="Graphic 34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2143" y="4104814"/>
            <a:ext cx="914400" cy="914400"/>
          </a:xfrm>
          <a:prstGeom prst="rect">
            <a:avLst/>
          </a:prstGeom>
        </p:spPr>
      </p:pic>
      <p:pic>
        <p:nvPicPr>
          <p:cNvPr id="36" name="Graphic 35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758" y="2939568"/>
            <a:ext cx="914400" cy="914400"/>
          </a:xfrm>
          <a:prstGeom prst="rect">
            <a:avLst/>
          </a:prstGeom>
        </p:spPr>
      </p:pic>
      <p:cxnSp>
        <p:nvCxnSpPr>
          <p:cNvPr id="37" name="Connector: Elbow 36"/>
          <p:cNvCxnSpPr>
            <a:cxnSpLocks/>
            <a:stCxn id="33" idx="0"/>
            <a:endCxn id="36" idx="2"/>
          </p:cNvCxnSpPr>
          <p:nvPr/>
        </p:nvCxnSpPr>
        <p:spPr>
          <a:xfrm rot="5400000" flipH="1" flipV="1">
            <a:off x="3673347" y="3612531"/>
            <a:ext cx="237173" cy="72004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cxnSpLocks/>
            <a:stCxn id="35" idx="0"/>
            <a:endCxn id="36" idx="2"/>
          </p:cNvCxnSpPr>
          <p:nvPr/>
        </p:nvCxnSpPr>
        <p:spPr>
          <a:xfrm rot="16200000" flipV="1">
            <a:off x="4360228" y="3645698"/>
            <a:ext cx="250846" cy="6673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6" idx="2"/>
            <a:endCxn id="34" idx="0"/>
          </p:cNvCxnSpPr>
          <p:nvPr/>
        </p:nvCxnSpPr>
        <p:spPr>
          <a:xfrm>
            <a:off x="4151958" y="3853968"/>
            <a:ext cx="2381" cy="250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cxnSpLocks/>
            <a:stCxn id="7" idx="0"/>
            <a:endCxn id="8" idx="2"/>
          </p:cNvCxnSpPr>
          <p:nvPr/>
        </p:nvCxnSpPr>
        <p:spPr>
          <a:xfrm rot="5400000" flipH="1" flipV="1">
            <a:off x="1935315" y="2087541"/>
            <a:ext cx="386430" cy="13176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36" idx="0"/>
            <a:endCxn id="8" idx="2"/>
          </p:cNvCxnSpPr>
          <p:nvPr/>
        </p:nvCxnSpPr>
        <p:spPr>
          <a:xfrm rot="16200000" flipV="1">
            <a:off x="3276436" y="2064045"/>
            <a:ext cx="386430" cy="13646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8083" y="2767187"/>
            <a:ext cx="914400" cy="914400"/>
          </a:xfrm>
          <a:prstGeom prst="rect">
            <a:avLst/>
          </a:prstGeom>
        </p:spPr>
      </p:pic>
      <p:pic>
        <p:nvPicPr>
          <p:cNvPr id="48" name="Graphic 47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158083" y="4076251"/>
            <a:ext cx="914400" cy="914400"/>
          </a:xfrm>
          <a:prstGeom prst="rect">
            <a:avLst/>
          </a:prstGeom>
        </p:spPr>
      </p:pic>
      <p:pic>
        <p:nvPicPr>
          <p:cNvPr id="49" name="Graphic 48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25467" y="3421719"/>
            <a:ext cx="914400" cy="914400"/>
          </a:xfrm>
          <a:prstGeom prst="rect">
            <a:avLst/>
          </a:prstGeom>
        </p:spPr>
      </p:pic>
      <p:pic>
        <p:nvPicPr>
          <p:cNvPr id="50" name="Graphic 49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484347" y="3421719"/>
            <a:ext cx="914400" cy="914400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6102203" y="3378539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" name="Graphic 50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7941" y="2767187"/>
            <a:ext cx="914400" cy="914400"/>
          </a:xfrm>
          <a:prstGeom prst="rect">
            <a:avLst/>
          </a:prstGeom>
        </p:spPr>
      </p:pic>
      <p:pic>
        <p:nvPicPr>
          <p:cNvPr id="52" name="Graphic 51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837941" y="4076251"/>
            <a:ext cx="914400" cy="914400"/>
          </a:xfrm>
          <a:prstGeom prst="rect">
            <a:avLst/>
          </a:prstGeom>
        </p:spPr>
      </p:pic>
      <p:pic>
        <p:nvPicPr>
          <p:cNvPr id="53" name="Graphic 52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505325" y="3421719"/>
            <a:ext cx="914400" cy="914400"/>
          </a:xfrm>
          <a:prstGeom prst="rect">
            <a:avLst/>
          </a:prstGeom>
        </p:spPr>
      </p:pic>
      <p:pic>
        <p:nvPicPr>
          <p:cNvPr id="54" name="Graphic 53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164205" y="3421719"/>
            <a:ext cx="914400" cy="914400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8782061" y="3378539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Graphic 55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6666" y="1610176"/>
            <a:ext cx="914400" cy="914400"/>
          </a:xfrm>
          <a:prstGeom prst="rect">
            <a:avLst/>
          </a:prstGeom>
        </p:spPr>
      </p:pic>
      <p:cxnSp>
        <p:nvCxnSpPr>
          <p:cNvPr id="57" name="Straight Connector 56"/>
          <p:cNvCxnSpPr>
            <a:cxnSpLocks/>
            <a:stCxn id="56" idx="2"/>
            <a:endCxn id="46" idx="7"/>
          </p:cNvCxnSpPr>
          <p:nvPr/>
        </p:nvCxnSpPr>
        <p:spPr>
          <a:xfrm flipH="1">
            <a:off x="6978085" y="2524576"/>
            <a:ext cx="915781" cy="10005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6" idx="2"/>
            <a:endCxn id="55" idx="1"/>
          </p:cNvCxnSpPr>
          <p:nvPr/>
        </p:nvCxnSpPr>
        <p:spPr>
          <a:xfrm>
            <a:off x="7893866" y="2524576"/>
            <a:ext cx="1038473" cy="10005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72580" y="1229697"/>
            <a:ext cx="1799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Monitor </a:t>
            </a: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Manage 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4497399" y="1990142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process</a:t>
            </a:r>
          </a:p>
        </p:txBody>
      </p:sp>
      <p:sp>
        <p:nvSpPr>
          <p:cNvPr id="66" name="Right Brace 65"/>
          <p:cNvSpPr/>
          <p:nvPr/>
        </p:nvSpPr>
        <p:spPr>
          <a:xfrm>
            <a:off x="4373891" y="1813674"/>
            <a:ext cx="123507" cy="6914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Arrow: Down 66"/>
          <p:cNvSpPr/>
          <p:nvPr/>
        </p:nvSpPr>
        <p:spPr>
          <a:xfrm>
            <a:off x="2264577" y="3026267"/>
            <a:ext cx="640080" cy="3522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TextBox 67"/>
          <p:cNvSpPr txBox="1"/>
          <p:nvPr/>
        </p:nvSpPr>
        <p:spPr>
          <a:xfrm>
            <a:off x="2193396" y="2711483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</a:t>
            </a:r>
          </a:p>
        </p:txBody>
      </p:sp>
      <p:sp>
        <p:nvSpPr>
          <p:cNvPr id="70" name="Arrow: Down 69"/>
          <p:cNvSpPr/>
          <p:nvPr/>
        </p:nvSpPr>
        <p:spPr>
          <a:xfrm>
            <a:off x="7594402" y="3167663"/>
            <a:ext cx="640080" cy="2487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7444966" y="2739319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enable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48684" y="1693577"/>
            <a:ext cx="2117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Suggest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Initiate process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46439" y="2118758"/>
            <a:ext cx="62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37350" y="2090196"/>
            <a:ext cx="62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03964" y="3412236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87200" y="3412236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58095" y="3479432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820230" y="3464898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82" name="Straight Connector 81"/>
          <p:cNvCxnSpPr>
            <a:cxnSpLocks/>
            <a:stCxn id="54" idx="0"/>
            <a:endCxn id="49" idx="0"/>
          </p:cNvCxnSpPr>
          <p:nvPr/>
        </p:nvCxnSpPr>
        <p:spPr>
          <a:xfrm flipH="1">
            <a:off x="7739867" y="3878919"/>
            <a:ext cx="424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15003" y="3385653"/>
            <a:ext cx="117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collaborate</a:t>
            </a:r>
          </a:p>
        </p:txBody>
      </p:sp>
      <p:sp>
        <p:nvSpPr>
          <p:cNvPr id="87" name="Arrow: Down 86"/>
          <p:cNvSpPr/>
          <p:nvPr/>
        </p:nvSpPr>
        <p:spPr>
          <a:xfrm rot="10800000">
            <a:off x="2795345" y="2982455"/>
            <a:ext cx="640080" cy="3522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8" name="TextBox 87"/>
          <p:cNvSpPr txBox="1"/>
          <p:nvPr/>
        </p:nvSpPr>
        <p:spPr>
          <a:xfrm>
            <a:off x="2770446" y="3277911"/>
            <a:ext cx="727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report</a:t>
            </a:r>
          </a:p>
        </p:txBody>
      </p:sp>
      <p:sp>
        <p:nvSpPr>
          <p:cNvPr id="91" name="Arrow: Down 90"/>
          <p:cNvSpPr/>
          <p:nvPr/>
        </p:nvSpPr>
        <p:spPr>
          <a:xfrm rot="10800000">
            <a:off x="7592280" y="3042429"/>
            <a:ext cx="640080" cy="2487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1575215" y="5019212"/>
            <a:ext cx="2897078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managed teams</a:t>
            </a:r>
            <a:endParaRPr lang="en-CA" sz="2800" dirty="0"/>
          </a:p>
        </p:txBody>
      </p:sp>
      <p:sp>
        <p:nvSpPr>
          <p:cNvPr id="97" name="Title 3"/>
          <p:cNvSpPr txBox="1">
            <a:spLocks/>
          </p:cNvSpPr>
          <p:nvPr/>
        </p:nvSpPr>
        <p:spPr>
          <a:xfrm>
            <a:off x="6242274" y="4976979"/>
            <a:ext cx="3481756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self-</a:t>
            </a:r>
            <a:r>
              <a:rPr lang="en-US" sz="2800" dirty="0" err="1"/>
              <a:t>organised</a:t>
            </a:r>
            <a:r>
              <a:rPr lang="en-US" sz="2800" dirty="0"/>
              <a:t> teams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063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5080" y="783108"/>
            <a:ext cx="914400" cy="914400"/>
          </a:xfrm>
          <a:prstGeom prst="rect">
            <a:avLst/>
          </a:prstGeom>
        </p:spPr>
      </p:pic>
      <p:pic>
        <p:nvPicPr>
          <p:cNvPr id="14" name="Graphic 13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942464" y="1437640"/>
            <a:ext cx="914400" cy="914400"/>
          </a:xfrm>
          <a:prstGeom prst="rect">
            <a:avLst/>
          </a:prstGeom>
        </p:spPr>
      </p:pic>
      <p:pic>
        <p:nvPicPr>
          <p:cNvPr id="15" name="Graphic 14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01344" y="1437640"/>
            <a:ext cx="914400" cy="9144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19200" y="1394460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Graphic 17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2060" y="792392"/>
            <a:ext cx="914400" cy="914400"/>
          </a:xfrm>
          <a:prstGeom prst="rect">
            <a:avLst/>
          </a:prstGeom>
        </p:spPr>
      </p:pic>
      <p:pic>
        <p:nvPicPr>
          <p:cNvPr id="19" name="Graphic 18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259444" y="1446924"/>
            <a:ext cx="914400" cy="914400"/>
          </a:xfrm>
          <a:prstGeom prst="rect">
            <a:avLst/>
          </a:prstGeom>
        </p:spPr>
      </p:pic>
      <p:pic>
        <p:nvPicPr>
          <p:cNvPr id="20" name="Graphic 19" descr="U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918324" y="1446924"/>
            <a:ext cx="914400" cy="9144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536180" y="1403744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660400" y="1884680"/>
            <a:ext cx="8519160" cy="690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SELF ORGANISED TEAMS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60400" y="4211320"/>
            <a:ext cx="8519160" cy="690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COMMON INFRASTRUCTURE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8026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VISION</a:t>
            </a:r>
          </a:p>
          <a:p>
            <a:pPr algn="ctr"/>
            <a:r>
              <a:rPr lang="en-US" dirty="0"/>
              <a:t>MISSION</a:t>
            </a:r>
          </a:p>
          <a:p>
            <a:pPr algn="ctr"/>
            <a:r>
              <a:rPr lang="en-US" dirty="0"/>
              <a:t>GOAL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1206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AUTHORITY</a:t>
            </a:r>
          </a:p>
          <a:p>
            <a:pPr algn="ctr"/>
            <a:r>
              <a:rPr lang="en-US" dirty="0"/>
              <a:t>AUTONOMY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9108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</a:t>
            </a:r>
          </a:p>
          <a:p>
            <a:pPr algn="ctr"/>
            <a:r>
              <a:rPr lang="en-US" dirty="0"/>
              <a:t>WITH CLEAR BOUNDARIES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7D6C58-6AE6-4753-A52A-0A1147CB8810}"/>
              </a:ext>
            </a:extLst>
          </p:cNvPr>
          <p:cNvSpPr/>
          <p:nvPr/>
        </p:nvSpPr>
        <p:spPr>
          <a:xfrm>
            <a:off x="7330440" y="2409495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REFLECTION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480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48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From management-led to self-organised </vt:lpstr>
      <vt:lpstr>Pillars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management-led to self-organised </dc:title>
  <dc:creator>Willy-Peter Schaub</dc:creator>
  <cp:lastModifiedBy>Willy-Peter Schaub</cp:lastModifiedBy>
  <cp:revision>9</cp:revision>
  <dcterms:created xsi:type="dcterms:W3CDTF">2017-03-01T18:12:58Z</dcterms:created>
  <dcterms:modified xsi:type="dcterms:W3CDTF">2017-03-13T21:54:46Z</dcterms:modified>
</cp:coreProperties>
</file>