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1" r:id="rId4"/>
    <p:sldId id="257" r:id="rId5"/>
    <p:sldId id="268" r:id="rId6"/>
    <p:sldId id="267" r:id="rId7"/>
    <p:sldId id="259" r:id="rId8"/>
    <p:sldId id="270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9085" y="3197339"/>
            <a:ext cx="589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086" y="3351228"/>
            <a:ext cx="64523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87645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1492" y="3043451"/>
            <a:ext cx="56906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  <a:b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</a:b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20559" y="3351228"/>
            <a:ext cx="66276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0594" y="3647626"/>
            <a:ext cx="868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V1.00RC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302" y="2192475"/>
            <a:ext cx="6563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  <a:b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</a:b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2641" y="2500252"/>
            <a:ext cx="33646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10643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 patch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9826" y="1684186"/>
            <a:ext cx="10231120" cy="290321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289</Words>
  <Application>Microsoft Office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Office Theme</vt:lpstr>
      <vt:lpstr>VISUAL STUDIO READINESS  Main Only</vt:lpstr>
      <vt:lpstr>VISUAL STUDIO READINESS  Main Only – DevOps Article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Release Isolation – DevOps Article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58</cp:revision>
  <dcterms:created xsi:type="dcterms:W3CDTF">2016-01-23T08:06:16Z</dcterms:created>
  <dcterms:modified xsi:type="dcterms:W3CDTF">2017-03-08T16:07:08Z</dcterms:modified>
</cp:coreProperties>
</file>